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5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Roboto Serif ExtraBold"/>
      <p:bold r:id="rId26"/>
      <p:boldItalic r:id="rId27"/>
    </p:embeddedFont>
    <p:embeddedFont>
      <p:font typeface="Century Gothic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2" roundtripDataSignature="AMtx7miIkEqjgp/xSVIHR+PtM9U7P2e+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C7E42FF-7FA8-4EC3-8620-B328996F25CC}">
  <a:tblStyle styleId="{FC7E42FF-7FA8-4EC3-8620-B328996F25C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BD78570B-EFEB-4862-BE4E-661E10E70DB5}" styleName="Table_1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dk1">
              <a:alpha val="20000"/>
            </a:schemeClr>
          </a:solidFill>
        </a:fill>
      </a:tcStyle>
    </a:band1H>
    <a:band2H>
      <a:tcTxStyle/>
    </a:band2H>
    <a:band1V>
      <a:tcTxStyle/>
      <a:tcStyle>
        <a:fill>
          <a:solidFill>
            <a:schemeClr val="dk1">
              <a:alpha val="20000"/>
            </a:schemeClr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/>
      <a:tcStyle>
        <a:tcBdr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font" Target="fonts/Roboto-regular.fntdata"/><Relationship Id="rId21" Type="http://schemas.openxmlformats.org/officeDocument/2006/relationships/slide" Target="slides/slide14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RobotoSerifExtraBold-bold.fntdata"/><Relationship Id="rId25" Type="http://schemas.openxmlformats.org/officeDocument/2006/relationships/font" Target="fonts/Roboto-boldItalic.fntdata"/><Relationship Id="rId28" Type="http://schemas.openxmlformats.org/officeDocument/2006/relationships/font" Target="fonts/CenturyGothic-regular.fntdata"/><Relationship Id="rId27" Type="http://schemas.openxmlformats.org/officeDocument/2006/relationships/font" Target="fonts/RobotoSerifExtraBold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CenturyGothic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CenturyGothic-boldItalic.fntdata"/><Relationship Id="rId30" Type="http://schemas.openxmlformats.org/officeDocument/2006/relationships/font" Target="fonts/CenturyGothic-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32" Type="http://customschemas.google.com/relationships/presentationmetadata" Target="meta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/>
          <p:nvPr>
            <p:ph type="ctrTitle"/>
          </p:nvPr>
        </p:nvSpPr>
        <p:spPr>
          <a:xfrm>
            <a:off x="866216" y="1085850"/>
            <a:ext cx="6619244" cy="24971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" type="subTitle"/>
          </p:nvPr>
        </p:nvSpPr>
        <p:spPr>
          <a:xfrm>
            <a:off x="866216" y="3583035"/>
            <a:ext cx="6619244" cy="646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750"/>
              </a:spcBef>
              <a:spcAft>
                <a:spcPts val="0"/>
              </a:spcAft>
              <a:buSzPts val="1200"/>
              <a:buNone/>
              <a:defRPr cap="none">
                <a:solidFill>
                  <a:srgbClr val="F7F7F7"/>
                </a:solidFill>
              </a:defRPr>
            </a:lvl1pPr>
            <a:lvl2pPr lvl="1" algn="ctr">
              <a:spcBef>
                <a:spcPts val="750"/>
              </a:spcBef>
              <a:spcAft>
                <a:spcPts val="0"/>
              </a:spcAft>
              <a:buSzPts val="10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75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750"/>
              </a:spcBef>
              <a:spcAft>
                <a:spcPts val="0"/>
              </a:spcAft>
              <a:buSzPts val="84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750"/>
              </a:spcBef>
              <a:spcAft>
                <a:spcPts val="0"/>
              </a:spcAft>
              <a:buSzPts val="84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750"/>
              </a:spcBef>
              <a:spcAft>
                <a:spcPts val="0"/>
              </a:spcAft>
              <a:buSzPts val="84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750"/>
              </a:spcBef>
              <a:spcAft>
                <a:spcPts val="0"/>
              </a:spcAft>
              <a:buSzPts val="84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750"/>
              </a:spcBef>
              <a:spcAft>
                <a:spcPts val="0"/>
              </a:spcAft>
              <a:buSzPts val="84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750"/>
              </a:spcBef>
              <a:spcAft>
                <a:spcPts val="0"/>
              </a:spcAft>
              <a:buSzPts val="84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" name="Google Shape;20;p18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8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8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6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6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6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7"/>
          <p:cNvSpPr txBox="1"/>
          <p:nvPr>
            <p:ph type="title"/>
          </p:nvPr>
        </p:nvSpPr>
        <p:spPr>
          <a:xfrm>
            <a:off x="866215" y="1085850"/>
            <a:ext cx="2550798" cy="10858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b="0" sz="1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7"/>
          <p:cNvSpPr txBox="1"/>
          <p:nvPr>
            <p:ph idx="1" type="body"/>
          </p:nvPr>
        </p:nvSpPr>
        <p:spPr>
          <a:xfrm>
            <a:off x="3588462" y="1085850"/>
            <a:ext cx="3896998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04800" lvl="0" marL="457200" algn="l">
              <a:spcBef>
                <a:spcPts val="750"/>
              </a:spcBef>
              <a:spcAft>
                <a:spcPts val="0"/>
              </a:spcAft>
              <a:buSzPts val="1200"/>
              <a:buChar char="►"/>
              <a:defRPr sz="1500"/>
            </a:lvl1pPr>
            <a:lvl2pPr indent="-297180" lvl="1" marL="914400" algn="l">
              <a:spcBef>
                <a:spcPts val="750"/>
              </a:spcBef>
              <a:spcAft>
                <a:spcPts val="0"/>
              </a:spcAft>
              <a:buSzPts val="1080"/>
              <a:buChar char="►"/>
              <a:defRPr sz="1350"/>
            </a:lvl2pPr>
            <a:lvl3pPr indent="-289560" lvl="2" marL="1371600" algn="l">
              <a:spcBef>
                <a:spcPts val="750"/>
              </a:spcBef>
              <a:spcAft>
                <a:spcPts val="0"/>
              </a:spcAft>
              <a:buSzPts val="960"/>
              <a:buChar char="►"/>
              <a:defRPr sz="1200"/>
            </a:lvl3pPr>
            <a:lvl4pPr indent="-281939" lvl="3" marL="1828800" algn="l">
              <a:spcBef>
                <a:spcPts val="750"/>
              </a:spcBef>
              <a:spcAft>
                <a:spcPts val="0"/>
              </a:spcAft>
              <a:buSzPts val="840"/>
              <a:buChar char="►"/>
              <a:defRPr sz="1050"/>
            </a:lvl4pPr>
            <a:lvl5pPr indent="-281939" lvl="4" marL="2286000" algn="l">
              <a:spcBef>
                <a:spcPts val="750"/>
              </a:spcBef>
              <a:spcAft>
                <a:spcPts val="0"/>
              </a:spcAft>
              <a:buSzPts val="840"/>
              <a:buChar char="►"/>
              <a:defRPr sz="1050"/>
            </a:lvl5pPr>
            <a:lvl6pPr indent="-281939" lvl="5" marL="2743200" algn="l">
              <a:spcBef>
                <a:spcPts val="750"/>
              </a:spcBef>
              <a:spcAft>
                <a:spcPts val="0"/>
              </a:spcAft>
              <a:buSzPts val="840"/>
              <a:buChar char="►"/>
              <a:defRPr sz="1050"/>
            </a:lvl6pPr>
            <a:lvl7pPr indent="-281939" lvl="6" marL="3200400" algn="l">
              <a:spcBef>
                <a:spcPts val="750"/>
              </a:spcBef>
              <a:spcAft>
                <a:spcPts val="0"/>
              </a:spcAft>
              <a:buSzPts val="840"/>
              <a:buChar char="►"/>
              <a:defRPr sz="1050"/>
            </a:lvl7pPr>
            <a:lvl8pPr indent="-281940" lvl="7" marL="3657600" algn="l">
              <a:spcBef>
                <a:spcPts val="750"/>
              </a:spcBef>
              <a:spcAft>
                <a:spcPts val="0"/>
              </a:spcAft>
              <a:buSzPts val="840"/>
              <a:buChar char="►"/>
              <a:defRPr sz="1050"/>
            </a:lvl8pPr>
            <a:lvl9pPr indent="-281940" lvl="8" marL="4114800" algn="l">
              <a:spcBef>
                <a:spcPts val="750"/>
              </a:spcBef>
              <a:spcAft>
                <a:spcPts val="0"/>
              </a:spcAft>
              <a:buSzPts val="840"/>
              <a:buChar char="►"/>
              <a:defRPr sz="1050"/>
            </a:lvl9pPr>
          </a:lstStyle>
          <a:p/>
        </p:txBody>
      </p:sp>
      <p:sp>
        <p:nvSpPr>
          <p:cNvPr id="89" name="Google Shape;89;p27"/>
          <p:cNvSpPr txBox="1"/>
          <p:nvPr>
            <p:ph idx="2" type="body"/>
          </p:nvPr>
        </p:nvSpPr>
        <p:spPr>
          <a:xfrm>
            <a:off x="866215" y="2346961"/>
            <a:ext cx="2550797" cy="2171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sp>
        <p:nvSpPr>
          <p:cNvPr id="90" name="Google Shape;90;p27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7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7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8"/>
          <p:cNvSpPr txBox="1"/>
          <p:nvPr>
            <p:ph type="title"/>
          </p:nvPr>
        </p:nvSpPr>
        <p:spPr>
          <a:xfrm>
            <a:off x="865430" y="1390644"/>
            <a:ext cx="3819680" cy="118110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  <a:defRPr b="0" sz="27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8"/>
          <p:cNvSpPr/>
          <p:nvPr>
            <p:ph idx="2" type="pic"/>
          </p:nvPr>
        </p:nvSpPr>
        <p:spPr>
          <a:xfrm>
            <a:off x="5212160" y="857250"/>
            <a:ext cx="2400300" cy="3429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96" name="Google Shape;96;p28"/>
          <p:cNvSpPr txBox="1"/>
          <p:nvPr>
            <p:ph idx="1" type="body"/>
          </p:nvPr>
        </p:nvSpPr>
        <p:spPr>
          <a:xfrm>
            <a:off x="866216" y="2743200"/>
            <a:ext cx="3813734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sp>
        <p:nvSpPr>
          <p:cNvPr id="97" name="Google Shape;97;p28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8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8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panorámica con descripción">
  <p:cSld name="Imagen panorámica con descripció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9"/>
          <p:cNvSpPr txBox="1"/>
          <p:nvPr>
            <p:ph type="title"/>
          </p:nvPr>
        </p:nvSpPr>
        <p:spPr>
          <a:xfrm>
            <a:off x="866217" y="3600440"/>
            <a:ext cx="6619243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b="0" sz="1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9"/>
          <p:cNvSpPr/>
          <p:nvPr>
            <p:ph idx="2" type="pic"/>
          </p:nvPr>
        </p:nvSpPr>
        <p:spPr>
          <a:xfrm>
            <a:off x="866216" y="514350"/>
            <a:ext cx="6619244" cy="27305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03" name="Google Shape;103;p29"/>
          <p:cNvSpPr txBox="1"/>
          <p:nvPr>
            <p:ph idx="1" type="body"/>
          </p:nvPr>
        </p:nvSpPr>
        <p:spPr>
          <a:xfrm>
            <a:off x="866217" y="4025494"/>
            <a:ext cx="6619242" cy="370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sp>
        <p:nvSpPr>
          <p:cNvPr id="104" name="Google Shape;104;p29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9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9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escripción">
  <p:cSld name="Título y descripción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0"/>
          <p:cNvSpPr txBox="1"/>
          <p:nvPr>
            <p:ph type="title"/>
          </p:nvPr>
        </p:nvSpPr>
        <p:spPr>
          <a:xfrm>
            <a:off x="866216" y="1085850"/>
            <a:ext cx="6619244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30"/>
          <p:cNvSpPr txBox="1"/>
          <p:nvPr>
            <p:ph idx="1" type="body"/>
          </p:nvPr>
        </p:nvSpPr>
        <p:spPr>
          <a:xfrm>
            <a:off x="866216" y="2743200"/>
            <a:ext cx="6619244" cy="1771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sp>
        <p:nvSpPr>
          <p:cNvPr id="110" name="Google Shape;110;p30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30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30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 con descripción">
  <p:cSld name="Cita con descripción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1"/>
          <p:cNvSpPr txBox="1"/>
          <p:nvPr>
            <p:ph type="title"/>
          </p:nvPr>
        </p:nvSpPr>
        <p:spPr>
          <a:xfrm>
            <a:off x="1181101" y="1085850"/>
            <a:ext cx="5999486" cy="1742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31"/>
          <p:cNvSpPr txBox="1"/>
          <p:nvPr>
            <p:ph idx="1" type="body"/>
          </p:nvPr>
        </p:nvSpPr>
        <p:spPr>
          <a:xfrm>
            <a:off x="1447800" y="2828380"/>
            <a:ext cx="5459737" cy="256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840"/>
              <a:buNone/>
              <a:defRPr b="0" i="0" sz="1050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sp>
        <p:nvSpPr>
          <p:cNvPr id="116" name="Google Shape;116;p31"/>
          <p:cNvSpPr txBox="1"/>
          <p:nvPr>
            <p:ph idx="2" type="body"/>
          </p:nvPr>
        </p:nvSpPr>
        <p:spPr>
          <a:xfrm>
            <a:off x="866216" y="3262993"/>
            <a:ext cx="6619244" cy="12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sp>
        <p:nvSpPr>
          <p:cNvPr id="117" name="Google Shape;117;p31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31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31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" name="Google Shape;120;p31"/>
          <p:cNvSpPr txBox="1"/>
          <p:nvPr/>
        </p:nvSpPr>
        <p:spPr>
          <a:xfrm>
            <a:off x="673721" y="728440"/>
            <a:ext cx="601434" cy="15004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15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1" name="Google Shape;121;p31"/>
          <p:cNvSpPr txBox="1"/>
          <p:nvPr/>
        </p:nvSpPr>
        <p:spPr>
          <a:xfrm>
            <a:off x="6997868" y="1960341"/>
            <a:ext cx="601434" cy="15004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15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jeta de nombre">
  <p:cSld name="Tarjeta de nombre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/>
          <p:nvPr>
            <p:ph type="title"/>
          </p:nvPr>
        </p:nvSpPr>
        <p:spPr>
          <a:xfrm>
            <a:off x="866216" y="2343151"/>
            <a:ext cx="6619245" cy="12398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entury Gothic"/>
              <a:buNone/>
              <a:defRPr b="0" sz="3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32"/>
          <p:cNvSpPr txBox="1"/>
          <p:nvPr>
            <p:ph idx="1" type="body"/>
          </p:nvPr>
        </p:nvSpPr>
        <p:spPr>
          <a:xfrm>
            <a:off x="866216" y="3583036"/>
            <a:ext cx="6619244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200"/>
              <a:buNone/>
              <a:defRPr sz="1500" cap="none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2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2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a 3">
  <p:cSld name="Columna 3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3"/>
          <p:cNvSpPr txBox="1"/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50"/>
              <a:buFont typeface="Century Gothic"/>
              <a:buNone/>
              <a:defRPr sz="315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33"/>
          <p:cNvSpPr txBox="1"/>
          <p:nvPr>
            <p:ph idx="1" type="body"/>
          </p:nvPr>
        </p:nvSpPr>
        <p:spPr>
          <a:xfrm>
            <a:off x="474710" y="1485900"/>
            <a:ext cx="2210150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44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1080"/>
              <a:buNone/>
              <a:defRPr b="1" sz="13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9pPr>
          </a:lstStyle>
          <a:p/>
        </p:txBody>
      </p:sp>
      <p:sp>
        <p:nvSpPr>
          <p:cNvPr id="131" name="Google Shape;131;p33"/>
          <p:cNvSpPr txBox="1"/>
          <p:nvPr>
            <p:ph idx="2" type="body"/>
          </p:nvPr>
        </p:nvSpPr>
        <p:spPr>
          <a:xfrm>
            <a:off x="489347" y="2000250"/>
            <a:ext cx="2195513" cy="26920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sp>
        <p:nvSpPr>
          <p:cNvPr id="132" name="Google Shape;132;p33"/>
          <p:cNvSpPr txBox="1"/>
          <p:nvPr>
            <p:ph idx="3" type="body"/>
          </p:nvPr>
        </p:nvSpPr>
        <p:spPr>
          <a:xfrm>
            <a:off x="2912745" y="1485900"/>
            <a:ext cx="2202181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44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1080"/>
              <a:buNone/>
              <a:defRPr b="1" sz="13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9pPr>
          </a:lstStyle>
          <a:p/>
        </p:txBody>
      </p:sp>
      <p:sp>
        <p:nvSpPr>
          <p:cNvPr id="133" name="Google Shape;133;p33"/>
          <p:cNvSpPr txBox="1"/>
          <p:nvPr>
            <p:ph idx="4" type="body"/>
          </p:nvPr>
        </p:nvSpPr>
        <p:spPr>
          <a:xfrm>
            <a:off x="2904829" y="2000250"/>
            <a:ext cx="2210096" cy="26920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sp>
        <p:nvSpPr>
          <p:cNvPr id="134" name="Google Shape;134;p33"/>
          <p:cNvSpPr txBox="1"/>
          <p:nvPr>
            <p:ph idx="5" type="body"/>
          </p:nvPr>
        </p:nvSpPr>
        <p:spPr>
          <a:xfrm>
            <a:off x="5343525" y="1485900"/>
            <a:ext cx="2199085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44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1080"/>
              <a:buNone/>
              <a:defRPr b="1" sz="13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9pPr>
          </a:lstStyle>
          <a:p/>
        </p:txBody>
      </p:sp>
      <p:sp>
        <p:nvSpPr>
          <p:cNvPr id="135" name="Google Shape;135;p33"/>
          <p:cNvSpPr txBox="1"/>
          <p:nvPr>
            <p:ph idx="6" type="body"/>
          </p:nvPr>
        </p:nvSpPr>
        <p:spPr>
          <a:xfrm>
            <a:off x="5343525" y="2000250"/>
            <a:ext cx="2199085" cy="26920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cxnSp>
        <p:nvCxnSpPr>
          <p:cNvPr id="136" name="Google Shape;136;p33"/>
          <p:cNvCxnSpPr/>
          <p:nvPr/>
        </p:nvCxnSpPr>
        <p:spPr>
          <a:xfrm>
            <a:off x="2794607" y="1600200"/>
            <a:ext cx="0" cy="29718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" name="Google Shape;137;p33"/>
          <p:cNvCxnSpPr/>
          <p:nvPr/>
        </p:nvCxnSpPr>
        <p:spPr>
          <a:xfrm>
            <a:off x="5221670" y="1600200"/>
            <a:ext cx="0" cy="297516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8" name="Google Shape;138;p33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3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33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a de imagen 3">
  <p:cSld name="Columna de imagen 3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4"/>
          <p:cNvSpPr txBox="1"/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50"/>
              <a:buFont typeface="Century Gothic"/>
              <a:buNone/>
              <a:defRPr sz="315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34"/>
          <p:cNvSpPr txBox="1"/>
          <p:nvPr>
            <p:ph idx="1" type="body"/>
          </p:nvPr>
        </p:nvSpPr>
        <p:spPr>
          <a:xfrm>
            <a:off x="489347" y="3188212"/>
            <a:ext cx="2205038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44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1080"/>
              <a:buNone/>
              <a:defRPr b="1" sz="13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9pPr>
          </a:lstStyle>
          <a:p/>
        </p:txBody>
      </p:sp>
      <p:sp>
        <p:nvSpPr>
          <p:cNvPr id="144" name="Google Shape;144;p34"/>
          <p:cNvSpPr/>
          <p:nvPr>
            <p:ph idx="2" type="pic"/>
          </p:nvPr>
        </p:nvSpPr>
        <p:spPr>
          <a:xfrm>
            <a:off x="489347" y="1657350"/>
            <a:ext cx="2205038" cy="1143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45" name="Google Shape;145;p34"/>
          <p:cNvSpPr txBox="1"/>
          <p:nvPr>
            <p:ph idx="3" type="body"/>
          </p:nvPr>
        </p:nvSpPr>
        <p:spPr>
          <a:xfrm>
            <a:off x="489347" y="3620409"/>
            <a:ext cx="2205038" cy="494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sp>
        <p:nvSpPr>
          <p:cNvPr id="146" name="Google Shape;146;p34"/>
          <p:cNvSpPr txBox="1"/>
          <p:nvPr>
            <p:ph idx="4" type="body"/>
          </p:nvPr>
        </p:nvSpPr>
        <p:spPr>
          <a:xfrm>
            <a:off x="2917032" y="3188212"/>
            <a:ext cx="2197894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44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1080"/>
              <a:buNone/>
              <a:defRPr b="1" sz="13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9pPr>
          </a:lstStyle>
          <a:p/>
        </p:txBody>
      </p:sp>
      <p:sp>
        <p:nvSpPr>
          <p:cNvPr id="147" name="Google Shape;147;p34"/>
          <p:cNvSpPr/>
          <p:nvPr>
            <p:ph idx="5" type="pic"/>
          </p:nvPr>
        </p:nvSpPr>
        <p:spPr>
          <a:xfrm>
            <a:off x="2917031" y="1657350"/>
            <a:ext cx="2197894" cy="1143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48" name="Google Shape;148;p34"/>
          <p:cNvSpPr txBox="1"/>
          <p:nvPr>
            <p:ph idx="6" type="body"/>
          </p:nvPr>
        </p:nvSpPr>
        <p:spPr>
          <a:xfrm>
            <a:off x="2916016" y="3620408"/>
            <a:ext cx="2200805" cy="494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sp>
        <p:nvSpPr>
          <p:cNvPr id="149" name="Google Shape;149;p34"/>
          <p:cNvSpPr txBox="1"/>
          <p:nvPr>
            <p:ph idx="7" type="body"/>
          </p:nvPr>
        </p:nvSpPr>
        <p:spPr>
          <a:xfrm>
            <a:off x="5343525" y="3188212"/>
            <a:ext cx="2199085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44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1080"/>
              <a:buNone/>
              <a:defRPr b="1" sz="13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9pPr>
          </a:lstStyle>
          <a:p/>
        </p:txBody>
      </p:sp>
      <p:sp>
        <p:nvSpPr>
          <p:cNvPr id="150" name="Google Shape;150;p34"/>
          <p:cNvSpPr/>
          <p:nvPr>
            <p:ph idx="8" type="pic"/>
          </p:nvPr>
        </p:nvSpPr>
        <p:spPr>
          <a:xfrm>
            <a:off x="5343525" y="1657350"/>
            <a:ext cx="2199085" cy="1143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51" name="Google Shape;151;p34"/>
          <p:cNvSpPr txBox="1"/>
          <p:nvPr>
            <p:ph idx="9" type="body"/>
          </p:nvPr>
        </p:nvSpPr>
        <p:spPr>
          <a:xfrm>
            <a:off x="5343432" y="3620406"/>
            <a:ext cx="2201998" cy="494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cxnSp>
        <p:nvCxnSpPr>
          <p:cNvPr id="152" name="Google Shape;152;p34"/>
          <p:cNvCxnSpPr/>
          <p:nvPr/>
        </p:nvCxnSpPr>
        <p:spPr>
          <a:xfrm>
            <a:off x="2794607" y="1600200"/>
            <a:ext cx="0" cy="29718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" name="Google Shape;153;p34"/>
          <p:cNvCxnSpPr/>
          <p:nvPr/>
        </p:nvCxnSpPr>
        <p:spPr>
          <a:xfrm>
            <a:off x="5221670" y="1600200"/>
            <a:ext cx="0" cy="297516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4" name="Google Shape;154;p34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4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34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5"/>
          <p:cNvSpPr txBox="1"/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5"/>
          <p:cNvSpPr txBox="1"/>
          <p:nvPr>
            <p:ph idx="1" type="body"/>
          </p:nvPr>
        </p:nvSpPr>
        <p:spPr>
          <a:xfrm rot="5400000">
            <a:off x="2609131" y="-241958"/>
            <a:ext cx="3146611" cy="67099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60" name="Google Shape;160;p35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5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35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Century Gothic"/>
              <a:buNone/>
              <a:defRPr b="0" i="0" sz="2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Century Gothic"/>
              <a:buNone/>
              <a:defRPr b="0" i="0" sz="2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Century Gothic"/>
              <a:buNone/>
              <a:defRPr b="0" i="0" sz="2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Century Gothic"/>
              <a:buNone/>
              <a:defRPr b="0" i="0" sz="2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Century Gothic"/>
              <a:buNone/>
              <a:defRPr b="0" i="0" sz="2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Century Gothic"/>
              <a:buNone/>
              <a:defRPr b="0" i="0" sz="2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Century Gothic"/>
              <a:buNone/>
              <a:defRPr b="0" i="0" sz="2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Century Gothic"/>
              <a:buNone/>
              <a:defRPr b="0" i="0" sz="2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Century Gothic"/>
              <a:buNone/>
              <a:defRPr b="0" i="0" sz="2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6"/>
          <p:cNvSpPr txBox="1"/>
          <p:nvPr>
            <p:ph type="title"/>
          </p:nvPr>
        </p:nvSpPr>
        <p:spPr>
          <a:xfrm rot="5400000">
            <a:off x="4700587" y="1850231"/>
            <a:ext cx="4369594" cy="13144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36"/>
          <p:cNvSpPr txBox="1"/>
          <p:nvPr>
            <p:ph idx="1" type="body"/>
          </p:nvPr>
        </p:nvSpPr>
        <p:spPr>
          <a:xfrm rot="5400000">
            <a:off x="1259683" y="-104774"/>
            <a:ext cx="4026693" cy="5567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66" name="Google Shape;166;p36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36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36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9pPr>
          </a:lstStyle>
          <a:p/>
        </p:txBody>
      </p:sp>
      <p:sp>
        <p:nvSpPr>
          <p:cNvPr id="41" name="Google Shape;4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7"/>
          <p:cNvSpPr txBox="1"/>
          <p:nvPr>
            <p:ph type="ctrTitle"/>
          </p:nvPr>
        </p:nvSpPr>
        <p:spPr>
          <a:xfrm>
            <a:off x="866216" y="1085850"/>
            <a:ext cx="6619244" cy="24971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7"/>
          <p:cNvSpPr txBox="1"/>
          <p:nvPr>
            <p:ph idx="1" type="subTitle"/>
          </p:nvPr>
        </p:nvSpPr>
        <p:spPr>
          <a:xfrm>
            <a:off x="866216" y="3583035"/>
            <a:ext cx="6619244" cy="646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750"/>
              </a:spcBef>
              <a:spcAft>
                <a:spcPts val="0"/>
              </a:spcAft>
              <a:buSzPts val="1200"/>
              <a:buNone/>
              <a:defRPr cap="none">
                <a:solidFill>
                  <a:srgbClr val="86D1D8"/>
                </a:solidFill>
              </a:defRPr>
            </a:lvl1pPr>
            <a:lvl2pPr lvl="1" algn="ctr">
              <a:spcBef>
                <a:spcPts val="750"/>
              </a:spcBef>
              <a:spcAft>
                <a:spcPts val="0"/>
              </a:spcAft>
              <a:buSzPts val="108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750"/>
              </a:spcBef>
              <a:spcAft>
                <a:spcPts val="0"/>
              </a:spcAft>
              <a:buSzPts val="96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750"/>
              </a:spcBef>
              <a:spcAft>
                <a:spcPts val="0"/>
              </a:spcAft>
              <a:buSzPts val="84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750"/>
              </a:spcBef>
              <a:spcAft>
                <a:spcPts val="0"/>
              </a:spcAft>
              <a:buSzPts val="84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750"/>
              </a:spcBef>
              <a:spcAft>
                <a:spcPts val="0"/>
              </a:spcAft>
              <a:buSzPts val="84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750"/>
              </a:spcBef>
              <a:spcAft>
                <a:spcPts val="0"/>
              </a:spcAft>
              <a:buSzPts val="84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750"/>
              </a:spcBef>
              <a:spcAft>
                <a:spcPts val="0"/>
              </a:spcAft>
              <a:buSzPts val="84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750"/>
              </a:spcBef>
              <a:spcAft>
                <a:spcPts val="0"/>
              </a:spcAft>
              <a:buSzPts val="84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7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/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1" type="body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1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2"/>
          <p:cNvSpPr txBox="1"/>
          <p:nvPr>
            <p:ph type="title"/>
          </p:nvPr>
        </p:nvSpPr>
        <p:spPr>
          <a:xfrm>
            <a:off x="866217" y="2146300"/>
            <a:ext cx="6619243" cy="14367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entury Gothic"/>
              <a:buNone/>
              <a:defRPr b="0" sz="3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2"/>
          <p:cNvSpPr txBox="1"/>
          <p:nvPr>
            <p:ph idx="1" type="body"/>
          </p:nvPr>
        </p:nvSpPr>
        <p:spPr>
          <a:xfrm>
            <a:off x="866216" y="3583036"/>
            <a:ext cx="6619244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200"/>
              <a:buNone/>
              <a:defRPr sz="1500" cap="none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22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2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/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 txBox="1"/>
          <p:nvPr>
            <p:ph idx="1" type="body"/>
          </p:nvPr>
        </p:nvSpPr>
        <p:spPr>
          <a:xfrm>
            <a:off x="827485" y="1545432"/>
            <a:ext cx="3297254" cy="3146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7180" lvl="0" marL="457200" algn="l">
              <a:spcBef>
                <a:spcPts val="750"/>
              </a:spcBef>
              <a:spcAft>
                <a:spcPts val="0"/>
              </a:spcAft>
              <a:buSzPts val="1080"/>
              <a:buChar char="►"/>
              <a:defRPr sz="1350"/>
            </a:lvl1pPr>
            <a:lvl2pPr indent="-289560" lvl="1" marL="914400" algn="l">
              <a:spcBef>
                <a:spcPts val="750"/>
              </a:spcBef>
              <a:spcAft>
                <a:spcPts val="0"/>
              </a:spcAft>
              <a:buSzPts val="960"/>
              <a:buChar char="►"/>
              <a:defRPr sz="1200"/>
            </a:lvl2pPr>
            <a:lvl3pPr indent="-281939" lvl="2" marL="1371600" algn="l">
              <a:spcBef>
                <a:spcPts val="750"/>
              </a:spcBef>
              <a:spcAft>
                <a:spcPts val="0"/>
              </a:spcAft>
              <a:buSzPts val="840"/>
              <a:buChar char="►"/>
              <a:defRPr sz="1050"/>
            </a:lvl3pPr>
            <a:lvl4pPr indent="-274319" lvl="3" marL="18288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4pPr>
            <a:lvl5pPr indent="-274320" lvl="4" marL="22860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5pPr>
            <a:lvl6pPr indent="-274320" lvl="5" marL="27432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6pPr>
            <a:lvl7pPr indent="-274320" lvl="6" marL="32004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7pPr>
            <a:lvl8pPr indent="-274320" lvl="7" marL="36576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8pPr>
            <a:lvl9pPr indent="-274320" lvl="8" marL="41148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9pPr>
          </a:lstStyle>
          <a:p/>
        </p:txBody>
      </p:sp>
      <p:sp>
        <p:nvSpPr>
          <p:cNvPr id="64" name="Google Shape;64;p23"/>
          <p:cNvSpPr txBox="1"/>
          <p:nvPr>
            <p:ph idx="2" type="body"/>
          </p:nvPr>
        </p:nvSpPr>
        <p:spPr>
          <a:xfrm>
            <a:off x="4240870" y="1542069"/>
            <a:ext cx="3297256" cy="31501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7180" lvl="0" marL="457200" algn="l">
              <a:spcBef>
                <a:spcPts val="750"/>
              </a:spcBef>
              <a:spcAft>
                <a:spcPts val="0"/>
              </a:spcAft>
              <a:buSzPts val="1080"/>
              <a:buChar char="►"/>
              <a:defRPr sz="1350"/>
            </a:lvl1pPr>
            <a:lvl2pPr indent="-289560" lvl="1" marL="914400" algn="l">
              <a:spcBef>
                <a:spcPts val="750"/>
              </a:spcBef>
              <a:spcAft>
                <a:spcPts val="0"/>
              </a:spcAft>
              <a:buSzPts val="960"/>
              <a:buChar char="►"/>
              <a:defRPr sz="1200"/>
            </a:lvl2pPr>
            <a:lvl3pPr indent="-281939" lvl="2" marL="1371600" algn="l">
              <a:spcBef>
                <a:spcPts val="750"/>
              </a:spcBef>
              <a:spcAft>
                <a:spcPts val="0"/>
              </a:spcAft>
              <a:buSzPts val="840"/>
              <a:buChar char="►"/>
              <a:defRPr sz="1050"/>
            </a:lvl3pPr>
            <a:lvl4pPr indent="-274319" lvl="3" marL="18288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4pPr>
            <a:lvl5pPr indent="-274320" lvl="4" marL="22860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5pPr>
            <a:lvl6pPr indent="-274320" lvl="5" marL="27432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6pPr>
            <a:lvl7pPr indent="-274320" lvl="6" marL="32004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7pPr>
            <a:lvl8pPr indent="-274320" lvl="7" marL="36576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8pPr>
            <a:lvl9pPr indent="-274320" lvl="8" marL="41148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9pPr>
          </a:lstStyle>
          <a:p/>
        </p:txBody>
      </p:sp>
      <p:sp>
        <p:nvSpPr>
          <p:cNvPr id="65" name="Google Shape;65;p23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3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/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5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" type="body"/>
          </p:nvPr>
        </p:nvSpPr>
        <p:spPr>
          <a:xfrm>
            <a:off x="827485" y="1428750"/>
            <a:ext cx="3297254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44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1080"/>
              <a:buNone/>
              <a:defRPr b="1" sz="13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9pPr>
          </a:lstStyle>
          <a:p/>
        </p:txBody>
      </p:sp>
      <p:sp>
        <p:nvSpPr>
          <p:cNvPr id="71" name="Google Shape;71;p24"/>
          <p:cNvSpPr txBox="1"/>
          <p:nvPr>
            <p:ph idx="2" type="body"/>
          </p:nvPr>
        </p:nvSpPr>
        <p:spPr>
          <a:xfrm>
            <a:off x="827485" y="1885950"/>
            <a:ext cx="3297254" cy="28063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7180" lvl="0" marL="457200" algn="l">
              <a:spcBef>
                <a:spcPts val="750"/>
              </a:spcBef>
              <a:spcAft>
                <a:spcPts val="0"/>
              </a:spcAft>
              <a:buSzPts val="1080"/>
              <a:buChar char="►"/>
              <a:defRPr sz="1350"/>
            </a:lvl1pPr>
            <a:lvl2pPr indent="-289560" lvl="1" marL="914400" algn="l">
              <a:spcBef>
                <a:spcPts val="750"/>
              </a:spcBef>
              <a:spcAft>
                <a:spcPts val="0"/>
              </a:spcAft>
              <a:buSzPts val="960"/>
              <a:buChar char="►"/>
              <a:defRPr sz="1200"/>
            </a:lvl2pPr>
            <a:lvl3pPr indent="-281939" lvl="2" marL="1371600" algn="l">
              <a:spcBef>
                <a:spcPts val="750"/>
              </a:spcBef>
              <a:spcAft>
                <a:spcPts val="0"/>
              </a:spcAft>
              <a:buSzPts val="840"/>
              <a:buChar char="►"/>
              <a:defRPr sz="1050"/>
            </a:lvl3pPr>
            <a:lvl4pPr indent="-274319" lvl="3" marL="18288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4pPr>
            <a:lvl5pPr indent="-274320" lvl="4" marL="22860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5pPr>
            <a:lvl6pPr indent="-274320" lvl="5" marL="27432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6pPr>
            <a:lvl7pPr indent="-274320" lvl="6" marL="32004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7pPr>
            <a:lvl8pPr indent="-274320" lvl="7" marL="36576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8pPr>
            <a:lvl9pPr indent="-274320" lvl="8" marL="41148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9pPr>
          </a:lstStyle>
          <a:p/>
        </p:txBody>
      </p:sp>
      <p:sp>
        <p:nvSpPr>
          <p:cNvPr id="72" name="Google Shape;72;p24"/>
          <p:cNvSpPr txBox="1"/>
          <p:nvPr>
            <p:ph idx="3" type="body"/>
          </p:nvPr>
        </p:nvSpPr>
        <p:spPr>
          <a:xfrm>
            <a:off x="4240872" y="1428750"/>
            <a:ext cx="3297254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44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1080"/>
              <a:buNone/>
              <a:defRPr b="1" sz="13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9pPr>
          </a:lstStyle>
          <a:p/>
        </p:txBody>
      </p:sp>
      <p:sp>
        <p:nvSpPr>
          <p:cNvPr id="73" name="Google Shape;73;p24"/>
          <p:cNvSpPr txBox="1"/>
          <p:nvPr>
            <p:ph idx="4" type="body"/>
          </p:nvPr>
        </p:nvSpPr>
        <p:spPr>
          <a:xfrm>
            <a:off x="4240872" y="1885950"/>
            <a:ext cx="3297254" cy="28063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7180" lvl="0" marL="457200" algn="l">
              <a:spcBef>
                <a:spcPts val="750"/>
              </a:spcBef>
              <a:spcAft>
                <a:spcPts val="0"/>
              </a:spcAft>
              <a:buSzPts val="1080"/>
              <a:buChar char="►"/>
              <a:defRPr sz="1350"/>
            </a:lvl1pPr>
            <a:lvl2pPr indent="-289560" lvl="1" marL="914400" algn="l">
              <a:spcBef>
                <a:spcPts val="750"/>
              </a:spcBef>
              <a:spcAft>
                <a:spcPts val="0"/>
              </a:spcAft>
              <a:buSzPts val="960"/>
              <a:buChar char="►"/>
              <a:defRPr sz="1200"/>
            </a:lvl2pPr>
            <a:lvl3pPr indent="-281939" lvl="2" marL="1371600" algn="l">
              <a:spcBef>
                <a:spcPts val="750"/>
              </a:spcBef>
              <a:spcAft>
                <a:spcPts val="0"/>
              </a:spcAft>
              <a:buSzPts val="840"/>
              <a:buChar char="►"/>
              <a:defRPr sz="1050"/>
            </a:lvl3pPr>
            <a:lvl4pPr indent="-274319" lvl="3" marL="18288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4pPr>
            <a:lvl5pPr indent="-274320" lvl="4" marL="22860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5pPr>
            <a:lvl6pPr indent="-274320" lvl="5" marL="27432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6pPr>
            <a:lvl7pPr indent="-274320" lvl="6" marL="32004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7pPr>
            <a:lvl8pPr indent="-274320" lvl="7" marL="36576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8pPr>
            <a:lvl9pPr indent="-274320" lvl="8" marL="41148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9pPr>
          </a:lstStyle>
          <a:p/>
        </p:txBody>
      </p:sp>
      <p:sp>
        <p:nvSpPr>
          <p:cNvPr id="74" name="Google Shape;74;p24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4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5"/>
          <p:cNvSpPr txBox="1"/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5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5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5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11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8.xml"/><Relationship Id="rId22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7.xml"/><Relationship Id="rId21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0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9.xml"/><Relationship Id="rId23" Type="http://schemas.openxmlformats.org/officeDocument/2006/relationships/slideLayout" Target="../slideLayouts/slideLayout20.xml"/><Relationship Id="rId1" Type="http://schemas.openxmlformats.org/officeDocument/2006/relationships/image" Target="../media/image7.png"/><Relationship Id="rId2" Type="http://schemas.openxmlformats.org/officeDocument/2006/relationships/image" Target="../media/image11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19" Type="http://schemas.openxmlformats.org/officeDocument/2006/relationships/slideLayout" Target="../slideLayouts/slideLayout16.xml"/><Relationship Id="rId6" Type="http://schemas.openxmlformats.org/officeDocument/2006/relationships/slideLayout" Target="../slideLayouts/slideLayout3.xml"/><Relationship Id="rId18" Type="http://schemas.openxmlformats.org/officeDocument/2006/relationships/slideLayout" Target="../slideLayouts/slideLayout15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6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6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169261"/>
            <a:ext cx="1141809" cy="17740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6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>
            <a:gsLst>
              <a:gs pos="0">
                <a:srgbClr val="F3F3F3">
                  <a:alpha val="6666"/>
                </a:srgbClr>
              </a:gs>
              <a:gs pos="36000">
                <a:srgbClr val="F3F3F3">
                  <a:alpha val="5882"/>
                </a:srgbClr>
              </a:gs>
              <a:gs pos="69000">
                <a:srgbClr val="F3F3F3">
                  <a:alpha val="0"/>
                </a:srgbClr>
              </a:gs>
              <a:gs pos="100000">
                <a:srgbClr val="F3F3F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" name="Google Shape;9;p16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5999560" y="1"/>
            <a:ext cx="1202540" cy="856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6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6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6"/>
          <p:cNvSpPr txBox="1"/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50"/>
              <a:buFont typeface="Century Gothic"/>
              <a:buNone/>
              <a:defRPr b="0" i="0" sz="315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" name="Google Shape;13;p16"/>
          <p:cNvSpPr txBox="1"/>
          <p:nvPr>
            <p:ph idx="1" type="body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marR="0" rtl="0" algn="l">
              <a:spcBef>
                <a:spcPts val="750"/>
              </a:spcBef>
              <a:spcAft>
                <a:spcPts val="0"/>
              </a:spcAft>
              <a:buClr>
                <a:srgbClr val="F7F7F7"/>
              </a:buClr>
              <a:buSzPts val="1200"/>
              <a:buFont typeface="Noto Sans Symbols"/>
              <a:buChar char="►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97180" lvl="1" marL="914400" marR="0" rtl="0" algn="l">
              <a:spcBef>
                <a:spcPts val="750"/>
              </a:spcBef>
              <a:spcAft>
                <a:spcPts val="0"/>
              </a:spcAft>
              <a:buClr>
                <a:srgbClr val="F7F7F7"/>
              </a:buClr>
              <a:buSzPts val="1080"/>
              <a:buFont typeface="Noto Sans Symbols"/>
              <a:buChar char="►"/>
              <a:defRPr b="0" i="0" sz="135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89560" lvl="2" marL="1371600" marR="0" rtl="0" algn="l">
              <a:spcBef>
                <a:spcPts val="750"/>
              </a:spcBef>
              <a:spcAft>
                <a:spcPts val="0"/>
              </a:spcAft>
              <a:buClr>
                <a:srgbClr val="F7F7F7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81939" lvl="3" marL="1828800" marR="0" rtl="0" algn="l">
              <a:spcBef>
                <a:spcPts val="750"/>
              </a:spcBef>
              <a:spcAft>
                <a:spcPts val="0"/>
              </a:spcAft>
              <a:buClr>
                <a:srgbClr val="F7F7F7"/>
              </a:buClr>
              <a:buSzPts val="840"/>
              <a:buFont typeface="Noto Sans Symbols"/>
              <a:buChar char="►"/>
              <a:defRPr b="0" i="0" sz="105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81939" lvl="4" marL="2286000" marR="0" rtl="0" algn="l">
              <a:spcBef>
                <a:spcPts val="750"/>
              </a:spcBef>
              <a:spcAft>
                <a:spcPts val="0"/>
              </a:spcAft>
              <a:buClr>
                <a:srgbClr val="F7F7F7"/>
              </a:buClr>
              <a:buSzPts val="840"/>
              <a:buFont typeface="Noto Sans Symbols"/>
              <a:buChar char="►"/>
              <a:defRPr b="0" i="0" sz="105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81939" lvl="5" marL="2743200" marR="0" rtl="0" algn="l">
              <a:spcBef>
                <a:spcPts val="750"/>
              </a:spcBef>
              <a:spcAft>
                <a:spcPts val="0"/>
              </a:spcAft>
              <a:buClr>
                <a:srgbClr val="F7F7F7"/>
              </a:buClr>
              <a:buSzPts val="840"/>
              <a:buFont typeface="Noto Sans Symbols"/>
              <a:buChar char="►"/>
              <a:defRPr b="0" i="0" sz="105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1939" lvl="6" marL="3200400" marR="0" rtl="0" algn="l">
              <a:spcBef>
                <a:spcPts val="750"/>
              </a:spcBef>
              <a:spcAft>
                <a:spcPts val="0"/>
              </a:spcAft>
              <a:buClr>
                <a:srgbClr val="F7F7F7"/>
              </a:buClr>
              <a:buSzPts val="840"/>
              <a:buFont typeface="Noto Sans Symbols"/>
              <a:buChar char="►"/>
              <a:defRPr b="0" i="0" sz="105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1940" lvl="7" marL="3657600" marR="0" rtl="0" algn="l">
              <a:spcBef>
                <a:spcPts val="750"/>
              </a:spcBef>
              <a:spcAft>
                <a:spcPts val="0"/>
              </a:spcAft>
              <a:buClr>
                <a:srgbClr val="F7F7F7"/>
              </a:buClr>
              <a:buSzPts val="840"/>
              <a:buFont typeface="Noto Sans Symbols"/>
              <a:buChar char="►"/>
              <a:defRPr b="0" i="0" sz="105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1940" lvl="8" marL="4114800" marR="0" rtl="0" algn="l">
              <a:spcBef>
                <a:spcPts val="750"/>
              </a:spcBef>
              <a:spcAft>
                <a:spcPts val="0"/>
              </a:spcAft>
              <a:buClr>
                <a:srgbClr val="F7F7F7"/>
              </a:buClr>
              <a:buSzPts val="840"/>
              <a:buFont typeface="Noto Sans Symbols"/>
              <a:buChar char="►"/>
              <a:defRPr b="0" i="0" sz="105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Google Shape;14;p16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25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" name="Google Shape;15;p16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25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" name="Google Shape;16;p16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6"/>
    <p:sldLayoutId id="214748365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15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5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169261"/>
            <a:ext cx="1141809" cy="177409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5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" name="Google Shape;31;p15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5999560" y="1"/>
            <a:ext cx="1202540" cy="856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15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15"/>
          <p:cNvSpPr txBox="1"/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50"/>
              <a:buFont typeface="Century Gothic"/>
              <a:buNone/>
              <a:defRPr b="0" i="0" sz="315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5" name="Google Shape;35;p15"/>
          <p:cNvSpPr txBox="1"/>
          <p:nvPr>
            <p:ph idx="1" type="body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marR="0" rtl="0" algn="l">
              <a:spcBef>
                <a:spcPts val="750"/>
              </a:spcBef>
              <a:spcAft>
                <a:spcPts val="0"/>
              </a:spcAft>
              <a:buClr>
                <a:srgbClr val="86D1D8"/>
              </a:buClr>
              <a:buSzPts val="1200"/>
              <a:buFont typeface="Noto Sans Symbols"/>
              <a:buChar char="►"/>
              <a:defRPr b="0" i="0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97180" lvl="1" marL="914400" marR="0" rtl="0" algn="l">
              <a:spcBef>
                <a:spcPts val="750"/>
              </a:spcBef>
              <a:spcAft>
                <a:spcPts val="0"/>
              </a:spcAft>
              <a:buClr>
                <a:srgbClr val="86D1D8"/>
              </a:buClr>
              <a:buSzPts val="1080"/>
              <a:buFont typeface="Noto Sans Symbols"/>
              <a:buChar char="►"/>
              <a:defRPr b="0" i="0" sz="13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89560" lvl="2" marL="1371600" marR="0" rtl="0" algn="l">
              <a:spcBef>
                <a:spcPts val="75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81939" lvl="3" marL="1828800" marR="0" rtl="0" algn="l">
              <a:spcBef>
                <a:spcPts val="750"/>
              </a:spcBef>
              <a:spcAft>
                <a:spcPts val="0"/>
              </a:spcAft>
              <a:buClr>
                <a:srgbClr val="86D1D8"/>
              </a:buClr>
              <a:buSzPts val="840"/>
              <a:buFont typeface="Noto Sans Symbols"/>
              <a:buChar char="►"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81939" lvl="4" marL="2286000" marR="0" rtl="0" algn="l">
              <a:spcBef>
                <a:spcPts val="750"/>
              </a:spcBef>
              <a:spcAft>
                <a:spcPts val="0"/>
              </a:spcAft>
              <a:buClr>
                <a:srgbClr val="86D1D8"/>
              </a:buClr>
              <a:buSzPts val="840"/>
              <a:buFont typeface="Noto Sans Symbols"/>
              <a:buChar char="►"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81939" lvl="5" marL="2743200" marR="0" rtl="0" algn="l">
              <a:spcBef>
                <a:spcPts val="750"/>
              </a:spcBef>
              <a:spcAft>
                <a:spcPts val="0"/>
              </a:spcAft>
              <a:buClr>
                <a:srgbClr val="86D1D8"/>
              </a:buClr>
              <a:buSzPts val="840"/>
              <a:buFont typeface="Noto Sans Symbols"/>
              <a:buChar char="►"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1939" lvl="6" marL="3200400" marR="0" rtl="0" algn="l">
              <a:spcBef>
                <a:spcPts val="750"/>
              </a:spcBef>
              <a:spcAft>
                <a:spcPts val="0"/>
              </a:spcAft>
              <a:buClr>
                <a:srgbClr val="86D1D8"/>
              </a:buClr>
              <a:buSzPts val="840"/>
              <a:buFont typeface="Noto Sans Symbols"/>
              <a:buChar char="►"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1940" lvl="7" marL="3657600" marR="0" rtl="0" algn="l">
              <a:spcBef>
                <a:spcPts val="750"/>
              </a:spcBef>
              <a:spcAft>
                <a:spcPts val="0"/>
              </a:spcAft>
              <a:buClr>
                <a:srgbClr val="86D1D8"/>
              </a:buClr>
              <a:buSzPts val="840"/>
              <a:buFont typeface="Noto Sans Symbols"/>
              <a:buChar char="►"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1940" lvl="8" marL="4114800" marR="0" rtl="0" algn="l">
              <a:spcBef>
                <a:spcPts val="750"/>
              </a:spcBef>
              <a:spcAft>
                <a:spcPts val="0"/>
              </a:spcAft>
              <a:buClr>
                <a:srgbClr val="86D1D8"/>
              </a:buClr>
              <a:buSzPts val="840"/>
              <a:buFont typeface="Noto Sans Symbols"/>
              <a:buChar char="►"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6" name="Google Shape;36;p15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25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7" name="Google Shape;37;p15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25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8" name="Google Shape;38;p15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19.png"/><Relationship Id="rId13" Type="http://schemas.openxmlformats.org/officeDocument/2006/relationships/image" Target="../media/image13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30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7.png"/><Relationship Id="rId8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27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4.png"/><Relationship Id="rId8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4.png"/><Relationship Id="rId8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4.png"/><Relationship Id="rId8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26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4.png"/><Relationship Id="rId8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24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4.png"/><Relationship Id="rId8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7.png"/><Relationship Id="rId8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.png"/><Relationship Id="rId10" Type="http://schemas.openxmlformats.org/officeDocument/2006/relationships/image" Target="../media/image29.png"/><Relationship Id="rId13" Type="http://schemas.openxmlformats.org/officeDocument/2006/relationships/image" Target="../media/image37.png"/><Relationship Id="rId1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25.png"/><Relationship Id="rId14" Type="http://schemas.openxmlformats.org/officeDocument/2006/relationships/image" Target="../media/image35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7.png"/><Relationship Id="rId8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A8A8A8"/>
            </a:gs>
          </a:gsLst>
          <a:path path="circle">
            <a:fillToRect b="100%" l="0%" r="100%" t="0%"/>
          </a:path>
          <a:tileRect b="0%" l="-100%" r="0%" t="-100%"/>
        </a:gra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4" name="Google Shape;174;p1"/>
          <p:cNvSpPr/>
          <p:nvPr/>
        </p:nvSpPr>
        <p:spPr>
          <a:xfrm flipH="1">
            <a:off x="7013257" y="0"/>
            <a:ext cx="419604" cy="2782231"/>
          </a:xfrm>
          <a:custGeom>
            <a:rect b="b" l="l" r="r" t="t"/>
            <a:pathLst>
              <a:path extrusionOk="0" h="3709642" w="55947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rgbClr val="F3F3F3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5" name="Google Shape;175;p1"/>
          <p:cNvSpPr/>
          <p:nvPr/>
        </p:nvSpPr>
        <p:spPr>
          <a:xfrm>
            <a:off x="-2381" y="0"/>
            <a:ext cx="7275344" cy="5143500"/>
          </a:xfrm>
          <a:custGeom>
            <a:rect b="b" l="l" r="r" t="t"/>
            <a:pathLst>
              <a:path extrusionOk="0" h="6858001" w="9700459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A8A8A8"/>
              </a:gs>
            </a:gsLst>
            <a:path path="circle">
              <a:fillToRect b="100%" l="0%" r="100%" t="0%"/>
            </a:path>
            <a:tileRect b="0%" l="-100%" r="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6" name="Google Shape;176;p1"/>
          <p:cNvSpPr txBox="1"/>
          <p:nvPr>
            <p:ph idx="1" type="subTitle"/>
          </p:nvPr>
        </p:nvSpPr>
        <p:spPr>
          <a:xfrm>
            <a:off x="866216" y="3583035"/>
            <a:ext cx="5231183" cy="12662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b="1" lang="en-US" sz="1400" u="sng">
                <a:solidFill>
                  <a:srgbClr val="262626"/>
                </a:solidFill>
              </a:rPr>
              <a:t>INSTITUTO DUOC UC – SEDE VIÑA DEL MAR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</a:pPr>
            <a:r>
              <a:rPr lang="en-US" sz="1400">
                <a:solidFill>
                  <a:srgbClr val="262626"/>
                </a:solidFill>
              </a:rPr>
              <a:t>DOCENTE: </a:t>
            </a:r>
            <a:r>
              <a:rPr lang="en-US">
                <a:solidFill>
                  <a:schemeClr val="dk1"/>
                </a:solidFill>
              </a:rPr>
              <a:t>CRISTIAN EDUARDO MOLINA PEDERNERA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</a:pPr>
            <a:r>
              <a:rPr lang="en-US" sz="1400">
                <a:solidFill>
                  <a:schemeClr val="dk1"/>
                </a:solidFill>
              </a:rPr>
              <a:t>SECCIÓN: 005D</a:t>
            </a:r>
            <a:endParaRPr/>
          </a:p>
        </p:txBody>
      </p:sp>
      <p:sp>
        <p:nvSpPr>
          <p:cNvPr id="177" name="Google Shape;177;p1"/>
          <p:cNvSpPr txBox="1"/>
          <p:nvPr>
            <p:ph type="ctrTitle"/>
          </p:nvPr>
        </p:nvSpPr>
        <p:spPr>
          <a:xfrm>
            <a:off x="866213" y="142522"/>
            <a:ext cx="5231186" cy="24971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Roboto Serif ExtraBold"/>
              <a:buNone/>
            </a:pPr>
            <a:r>
              <a:rPr lang="en-US"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SISTEMA APR</a:t>
            </a:r>
            <a:endParaRPr/>
          </a:p>
        </p:txBody>
      </p:sp>
      <p:sp>
        <p:nvSpPr>
          <p:cNvPr id="178" name="Google Shape;178;p1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10"/>
          <p:cNvPicPr preferRelativeResize="0"/>
          <p:nvPr/>
        </p:nvPicPr>
        <p:blipFill rotWithShape="1">
          <a:blip r:embed="rId3">
            <a:alphaModFix/>
          </a:blip>
          <a:srcRect b="0" l="3613" r="0" t="0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0"/>
          <p:cNvPicPr preferRelativeResize="0"/>
          <p:nvPr/>
        </p:nvPicPr>
        <p:blipFill rotWithShape="1">
          <a:blip r:embed="rId4">
            <a:alphaModFix/>
          </a:blip>
          <a:srcRect b="0" l="35640" r="0" t="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10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>
            <a:gsLst>
              <a:gs pos="0">
                <a:srgbClr val="F3F3F3">
                  <a:alpha val="6666"/>
                </a:srgbClr>
              </a:gs>
              <a:gs pos="36000">
                <a:srgbClr val="F3F3F3">
                  <a:alpha val="5882"/>
                </a:srgbClr>
              </a:gs>
              <a:gs pos="69000">
                <a:srgbClr val="F3F3F3">
                  <a:alpha val="0"/>
                </a:srgbClr>
              </a:gs>
              <a:gs pos="100000">
                <a:srgbClr val="F3F3F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40" name="Google Shape;340;p10"/>
          <p:cNvPicPr preferRelativeResize="0"/>
          <p:nvPr/>
        </p:nvPicPr>
        <p:blipFill rotWithShape="1">
          <a:blip r:embed="rId5">
            <a:alphaModFix/>
          </a:blip>
          <a:srcRect b="0" l="0" r="0" t="28812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0"/>
          <p:cNvPicPr preferRelativeResize="0"/>
          <p:nvPr/>
        </p:nvPicPr>
        <p:blipFill rotWithShape="1">
          <a:blip r:embed="rId6">
            <a:alphaModFix/>
          </a:blip>
          <a:srcRect b="23320" l="0" r="0" t="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10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3" name="Google Shape;343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4" name="Google Shape;344;p10"/>
          <p:cNvSpPr txBox="1"/>
          <p:nvPr>
            <p:ph type="title"/>
          </p:nvPr>
        </p:nvSpPr>
        <p:spPr>
          <a:xfrm>
            <a:off x="5539475" y="994410"/>
            <a:ext cx="3118750" cy="22998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800"/>
              <a:buFont typeface="Century Gothic"/>
              <a:buNone/>
            </a:pPr>
            <a:r>
              <a:rPr b="0" i="0" lang="en-US" sz="29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Requerimiento funcional</a:t>
            </a:r>
            <a:endParaRPr b="0" i="0" sz="2900">
              <a:solidFill>
                <a:srgbClr val="EBEBE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5" name="Google Shape;345;p10"/>
          <p:cNvSpPr/>
          <p:nvPr/>
        </p:nvSpPr>
        <p:spPr>
          <a:xfrm flipH="1">
            <a:off x="4987234" y="0"/>
            <a:ext cx="419604" cy="2782230"/>
          </a:xfrm>
          <a:custGeom>
            <a:rect b="b" l="l" r="r" t="t"/>
            <a:pathLst>
              <a:path extrusionOk="0" h="3709642" w="55947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6" name="Google Shape;346;p10"/>
          <p:cNvSpPr/>
          <p:nvPr/>
        </p:nvSpPr>
        <p:spPr>
          <a:xfrm flipH="1" rot="5400000">
            <a:off x="51720" y="-51720"/>
            <a:ext cx="5143501" cy="5246938"/>
          </a:xfrm>
          <a:custGeom>
            <a:rect b="b" l="l" r="r" t="t"/>
            <a:pathLst>
              <a:path extrusionOk="0" h="6995918" w="6858001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905354"/>
                </a:lnTo>
                <a:lnTo>
                  <a:pt x="0" y="905354"/>
                </a:lnTo>
                <a:lnTo>
                  <a:pt x="0" y="6995918"/>
                </a:lnTo>
                <a:lnTo>
                  <a:pt x="6858000" y="6995918"/>
                </a:lnTo>
                <a:lnTo>
                  <a:pt x="6858000" y="134471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7" name="Google Shape;347;p10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348" name="Google Shape;348;p10"/>
          <p:cNvGraphicFramePr/>
          <p:nvPr/>
        </p:nvGraphicFramePr>
        <p:xfrm>
          <a:off x="125684" y="148202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{FC7E42FF-7FA8-4EC3-8620-B328996F25CC}</a:tableStyleId>
              </a:tblPr>
              <a:tblGrid>
                <a:gridCol w="1107075"/>
                <a:gridCol w="1668350"/>
                <a:gridCol w="2086125"/>
              </a:tblGrid>
              <a:tr h="835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Century Gothic"/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Categoria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1800" marB="88525" marR="10825" marL="41300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Century Gothic"/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Actores Relacionados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1800" marB="88525" marR="10825" marL="41300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Century Gothic"/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Descripción corta del requerimiento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1800" marB="88525" marR="10825" marL="41300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</a:tr>
              <a:tr h="1344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Century Gothic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Pagos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1800" marB="88525" marR="10825" marL="41300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C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Century Gothic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Clientes, Administradores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1800" marB="88525" marR="10825" marL="41300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C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Century Gothic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Integrar pasarela de pago (WebPay u otra) para cancelar boletas</a:t>
                      </a:r>
                      <a:endParaRPr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11800" marB="88525" marR="10825" marL="41300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CE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11"/>
          <p:cNvPicPr preferRelativeResize="0"/>
          <p:nvPr/>
        </p:nvPicPr>
        <p:blipFill rotWithShape="1">
          <a:blip r:embed="rId3">
            <a:alphaModFix/>
          </a:blip>
          <a:srcRect b="0" l="3613" r="0" t="0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11"/>
          <p:cNvPicPr preferRelativeResize="0"/>
          <p:nvPr/>
        </p:nvPicPr>
        <p:blipFill rotWithShape="1">
          <a:blip r:embed="rId4">
            <a:alphaModFix/>
          </a:blip>
          <a:srcRect b="0" l="35640" r="0" t="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11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>
            <a:gsLst>
              <a:gs pos="0">
                <a:srgbClr val="F3F3F3">
                  <a:alpha val="6666"/>
                </a:srgbClr>
              </a:gs>
              <a:gs pos="36000">
                <a:srgbClr val="F3F3F3">
                  <a:alpha val="5882"/>
                </a:srgbClr>
              </a:gs>
              <a:gs pos="69000">
                <a:srgbClr val="F3F3F3">
                  <a:alpha val="0"/>
                </a:srgbClr>
              </a:gs>
              <a:gs pos="100000">
                <a:srgbClr val="F3F3F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6" name="Google Shape;356;p11"/>
          <p:cNvPicPr preferRelativeResize="0"/>
          <p:nvPr/>
        </p:nvPicPr>
        <p:blipFill rotWithShape="1">
          <a:blip r:embed="rId5">
            <a:alphaModFix/>
          </a:blip>
          <a:srcRect b="0" l="0" r="0" t="28812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11"/>
          <p:cNvPicPr preferRelativeResize="0"/>
          <p:nvPr/>
        </p:nvPicPr>
        <p:blipFill rotWithShape="1">
          <a:blip r:embed="rId6">
            <a:alphaModFix/>
          </a:blip>
          <a:srcRect b="23320" l="0" r="0" t="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11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9" name="Google Shape;359;p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0" name="Google Shape;360;p11"/>
          <p:cNvSpPr txBox="1"/>
          <p:nvPr>
            <p:ph type="title"/>
          </p:nvPr>
        </p:nvSpPr>
        <p:spPr>
          <a:xfrm>
            <a:off x="5539475" y="994410"/>
            <a:ext cx="3118750" cy="22998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800"/>
              <a:buFont typeface="Century Gothic"/>
              <a:buNone/>
            </a:pPr>
            <a:r>
              <a:rPr b="0" i="0" lang="en-US" sz="32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Requerimiento No funcional</a:t>
            </a:r>
            <a:endParaRPr b="0" i="0" sz="3200">
              <a:solidFill>
                <a:srgbClr val="EBEBE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1" name="Google Shape;361;p11"/>
          <p:cNvSpPr/>
          <p:nvPr/>
        </p:nvSpPr>
        <p:spPr>
          <a:xfrm flipH="1">
            <a:off x="4987234" y="0"/>
            <a:ext cx="419604" cy="2782230"/>
          </a:xfrm>
          <a:custGeom>
            <a:rect b="b" l="l" r="r" t="t"/>
            <a:pathLst>
              <a:path extrusionOk="0" h="3709642" w="55947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2" name="Google Shape;362;p11"/>
          <p:cNvSpPr/>
          <p:nvPr/>
        </p:nvSpPr>
        <p:spPr>
          <a:xfrm flipH="1" rot="5400000">
            <a:off x="51720" y="-51720"/>
            <a:ext cx="5143501" cy="5246939"/>
          </a:xfrm>
          <a:custGeom>
            <a:rect b="b" l="l" r="r" t="t"/>
            <a:pathLst>
              <a:path extrusionOk="0" h="6995918" w="6858001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905354"/>
                </a:lnTo>
                <a:lnTo>
                  <a:pt x="0" y="905354"/>
                </a:lnTo>
                <a:lnTo>
                  <a:pt x="0" y="6995918"/>
                </a:lnTo>
                <a:lnTo>
                  <a:pt x="6858000" y="6995918"/>
                </a:lnTo>
                <a:lnTo>
                  <a:pt x="6858000" y="134471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3" name="Google Shape;363;p11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364" name="Google Shape;364;p11"/>
          <p:cNvGraphicFramePr/>
          <p:nvPr/>
        </p:nvGraphicFramePr>
        <p:xfrm>
          <a:off x="291967" y="157309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{BD78570B-EFEB-4862-BE4E-661E10E70DB5}</a:tableStyleId>
              </a:tblPr>
              <a:tblGrid>
                <a:gridCol w="1641675"/>
                <a:gridCol w="955675"/>
                <a:gridCol w="2065675"/>
              </a:tblGrid>
              <a:tr h="883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entury Gothic"/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dk1"/>
                          </a:solidFill>
                        </a:rPr>
                        <a:t>Categoría</a:t>
                      </a:r>
                      <a:endParaRPr/>
                    </a:p>
                  </a:txBody>
                  <a:tcPr marT="14200" marB="14200" marR="21275" marL="212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entury Gothic"/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dk1"/>
                          </a:solidFill>
                        </a:rPr>
                        <a:t>Actores</a:t>
                      </a:r>
                      <a:endParaRPr/>
                    </a:p>
                  </a:txBody>
                  <a:tcPr marT="14200" marB="14200" marR="21275" marL="212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entury Gothic"/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dk1"/>
                          </a:solidFill>
                        </a:rPr>
                        <a:t>Descripción corta del requerimiento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4200" marB="14200" marR="21275" marL="212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</a:tr>
              <a:tr h="634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entury Gothic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Disponibilidad/Conectividad</a:t>
                      </a:r>
                      <a:endParaRPr/>
                    </a:p>
                  </a:txBody>
                  <a:tcPr marT="14200" marB="14200" marR="21275" marL="212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C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entury Gothic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Usuarios en general</a:t>
                      </a:r>
                      <a:endParaRPr/>
                    </a:p>
                  </a:txBody>
                  <a:tcPr marT="14200" marB="14200" marR="21275" marL="212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C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entury Gothic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Permitir operar sin conexión, almacenando datos localmente.</a:t>
                      </a:r>
                      <a:endParaRPr/>
                    </a:p>
                  </a:txBody>
                  <a:tcPr marT="14200" marB="14200" marR="21275" marL="212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CE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ct val="98765"/>
              <a:buFont typeface="Century Gothic"/>
              <a:buNone/>
            </a:pPr>
            <a:r>
              <a:rPr b="1" lang="en-US">
                <a:solidFill>
                  <a:srgbClr val="A4C2F4"/>
                </a:solidFill>
              </a:rPr>
              <a:t>Resultados preliminares + Validación</a:t>
            </a:r>
            <a:endParaRPr b="1">
              <a:solidFill>
                <a:srgbClr val="A4C2F4"/>
              </a:solidFill>
            </a:endParaRPr>
          </a:p>
        </p:txBody>
      </p:sp>
      <p:pic>
        <p:nvPicPr>
          <p:cNvPr id="370" name="Google Shape;370;p12"/>
          <p:cNvPicPr preferRelativeResize="0"/>
          <p:nvPr/>
        </p:nvPicPr>
        <p:blipFill rotWithShape="1">
          <a:blip r:embed="rId4">
            <a:alphaModFix/>
          </a:blip>
          <a:srcRect b="39836" l="12447" r="58006" t="31791"/>
          <a:stretch/>
        </p:blipFill>
        <p:spPr>
          <a:xfrm>
            <a:off x="7658676" y="2108148"/>
            <a:ext cx="1385925" cy="13308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71" name="Google Shape;371;p12"/>
          <p:cNvGraphicFramePr/>
          <p:nvPr/>
        </p:nvGraphicFramePr>
        <p:xfrm>
          <a:off x="89712" y="1051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{FC7E42FF-7FA8-4EC3-8620-B328996F25CC}</a:tableStyleId>
              </a:tblPr>
              <a:tblGrid>
                <a:gridCol w="1956950"/>
                <a:gridCol w="4191300"/>
                <a:gridCol w="1170875"/>
              </a:tblGrid>
              <a:tr h="641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50"/>
                        <a:buFont typeface="Roboto"/>
                        <a:buNone/>
                      </a:pPr>
                      <a:r>
                        <a:rPr b="1" lang="en-US" sz="105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KPI</a:t>
                      </a:r>
                      <a:endParaRPr b="1" sz="10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76200" marL="76200">
                    <a:lnL cap="flat" cmpd="sng" w="38100">
                      <a:solidFill>
                        <a:srgbClr val="134F5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134F5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134F5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134F5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50"/>
                        <a:buFont typeface="Roboto"/>
                        <a:buNone/>
                      </a:pPr>
                      <a:r>
                        <a:rPr b="1" lang="en-US" sz="105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Descripción</a:t>
                      </a:r>
                      <a:endParaRPr b="1" sz="10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76200" marL="76200">
                    <a:lnL cap="flat" cmpd="sng" w="38100">
                      <a:solidFill>
                        <a:srgbClr val="134F5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134F5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134F5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134F5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50"/>
                        <a:buFont typeface="Roboto"/>
                        <a:buNone/>
                      </a:pPr>
                      <a:r>
                        <a:rPr b="1" lang="en-US" sz="105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Valor (%)</a:t>
                      </a:r>
                      <a:endParaRPr b="1" sz="10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76200" marL="76200">
                    <a:lnL cap="flat" cmpd="sng" w="38100">
                      <a:solidFill>
                        <a:srgbClr val="134F5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134F5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134F5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134F5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2C4C9"/>
                    </a:solidFill>
                  </a:tcPr>
                </a:tc>
              </a:tr>
              <a:tr h="525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Century Gothic"/>
                        <a:buNone/>
                      </a:pPr>
                      <a:r>
                        <a:rPr b="1" lang="en-US" sz="900" u="none" cap="none" strike="noStrike"/>
                        <a:t>Usuarios activos</a:t>
                      </a:r>
                      <a:endParaRPr b="1" sz="900" u="none" cap="none" strike="noStrike"/>
                    </a:p>
                  </a:txBody>
                  <a:tcPr marT="68950" marB="68950" marR="76200" marL="76200">
                    <a:lnL cap="flat" cmpd="sng" w="38100">
                      <a:solidFill>
                        <a:srgbClr val="134F5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134F5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134F5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134F5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Century Gothic"/>
                        <a:buNone/>
                      </a:pPr>
                      <a:r>
                        <a:rPr b="1" lang="en-US" sz="900" u="none" cap="none" strike="noStrike"/>
                        <a:t>Porcentaje de socios activos usando el sistema</a:t>
                      </a:r>
                      <a:endParaRPr b="1" sz="900" u="none" cap="none" strike="noStrike"/>
                    </a:p>
                  </a:txBody>
                  <a:tcPr marT="68950" marB="68950" marR="76200" marL="76200">
                    <a:lnL cap="flat" cmpd="sng" w="38100">
                      <a:solidFill>
                        <a:srgbClr val="134F5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134F5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134F5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134F5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Century Gothic"/>
                        <a:buNone/>
                      </a:pPr>
                      <a:r>
                        <a:rPr b="1" lang="en-US" sz="900" u="none" cap="none" strike="noStrike"/>
                        <a:t>50%</a:t>
                      </a:r>
                      <a:endParaRPr b="1" sz="900" u="none" cap="none" strike="noStrike"/>
                    </a:p>
                  </a:txBody>
                  <a:tcPr marT="68950" marB="68950" marR="76200" marL="76200" anchor="ctr">
                    <a:lnL cap="flat" cmpd="sng" w="38100">
                      <a:solidFill>
                        <a:srgbClr val="134F5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134F5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134F5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134F5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</a:tr>
              <a:tr h="525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Century Gothic"/>
                        <a:buNone/>
                      </a:pPr>
                      <a:r>
                        <a:rPr b="1" lang="en-US" sz="900" u="none" cap="none" strike="noStrike"/>
                        <a:t>Tiempo para registro de lecturas</a:t>
                      </a:r>
                      <a:endParaRPr b="1" sz="900" u="none" cap="none" strike="noStrike"/>
                    </a:p>
                  </a:txBody>
                  <a:tcPr marT="68950" marB="68950" marR="76200" marL="76200">
                    <a:lnL cap="flat" cmpd="sng" w="38100">
                      <a:solidFill>
                        <a:srgbClr val="134F5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134F5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134F5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134F5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Century Gothic"/>
                        <a:buNone/>
                      </a:pPr>
                      <a:r>
                        <a:rPr b="1" lang="en-US" sz="900" u="none" cap="none" strike="noStrike"/>
                        <a:t>Mejora porcentual en tiempo de registro</a:t>
                      </a:r>
                      <a:endParaRPr b="1" sz="900" u="none" cap="none" strike="noStrike"/>
                    </a:p>
                  </a:txBody>
                  <a:tcPr marT="68950" marB="68950" marR="76200" marL="76200">
                    <a:lnL cap="flat" cmpd="sng" w="38100">
                      <a:solidFill>
                        <a:srgbClr val="134F5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134F5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134F5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134F5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Century Gothic"/>
                        <a:buNone/>
                      </a:pPr>
                      <a:r>
                        <a:rPr b="1" lang="en-US" sz="900" u="none" cap="none" strike="noStrike"/>
                        <a:t>95%</a:t>
                      </a:r>
                      <a:endParaRPr b="1" sz="900" u="none" cap="none" strike="noStrike"/>
                    </a:p>
                  </a:txBody>
                  <a:tcPr marT="68950" marB="68950" marR="76200" marL="76200" anchor="ctr">
                    <a:lnL cap="flat" cmpd="sng" w="38100">
                      <a:solidFill>
                        <a:srgbClr val="134F5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134F5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134F5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134F5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</a:tr>
              <a:tr h="525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Century Gothic"/>
                        <a:buNone/>
                      </a:pPr>
                      <a:r>
                        <a:rPr b="1" lang="en-US" sz="900" u="none" cap="none" strike="noStrike"/>
                        <a:t>Funcionamiento de la plataforma</a:t>
                      </a:r>
                      <a:endParaRPr b="1" sz="900" u="none" cap="none" strike="noStrike"/>
                    </a:p>
                  </a:txBody>
                  <a:tcPr marT="68950" marB="68950" marR="76200" marL="76200">
                    <a:lnL cap="flat" cmpd="sng" w="38100">
                      <a:solidFill>
                        <a:srgbClr val="134F5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134F5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134F5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134F5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Century Gothic"/>
                        <a:buNone/>
                      </a:pPr>
                      <a:r>
                        <a:rPr b="1" lang="en-US" sz="900" u="none" cap="none" strike="noStrike"/>
                        <a:t>Estado de implementación de módulos clave</a:t>
                      </a:r>
                      <a:endParaRPr b="1" sz="900" u="none" cap="none" strike="noStrike"/>
                    </a:p>
                  </a:txBody>
                  <a:tcPr marT="68950" marB="68950" marR="76200" marL="76200">
                    <a:lnL cap="flat" cmpd="sng" w="38100">
                      <a:solidFill>
                        <a:srgbClr val="134F5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134F5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134F5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134F5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Century Gothic"/>
                        <a:buNone/>
                      </a:pPr>
                      <a:r>
                        <a:rPr b="1" lang="en-US" sz="900" u="none" cap="none" strike="noStrike"/>
                        <a:t>75%</a:t>
                      </a:r>
                      <a:endParaRPr b="1" sz="900" u="none" cap="none" strike="noStrike"/>
                    </a:p>
                  </a:txBody>
                  <a:tcPr marT="68950" marB="68950" marR="76200" marL="76200" anchor="ctr">
                    <a:lnL cap="flat" cmpd="sng" w="38100">
                      <a:solidFill>
                        <a:srgbClr val="134F5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134F5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134F5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134F5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</a:tr>
              <a:tr h="525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Century Gothic"/>
                        <a:buNone/>
                      </a:pPr>
                      <a:r>
                        <a:rPr b="1" lang="en-US" sz="900" u="none" cap="none" strike="noStrike"/>
                        <a:t>Resultados de pruebas</a:t>
                      </a:r>
                      <a:endParaRPr b="1" sz="900" u="none" cap="none" strike="noStrike"/>
                    </a:p>
                  </a:txBody>
                  <a:tcPr marT="68950" marB="68950" marR="76200" marL="76200">
                    <a:lnL cap="flat" cmpd="sng" w="38100">
                      <a:solidFill>
                        <a:srgbClr val="134F5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134F5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134F5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134F5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Century Gothic"/>
                        <a:buNone/>
                      </a:pPr>
                      <a:r>
                        <a:rPr b="1" lang="en-US" sz="900" u="none" cap="none" strike="noStrike"/>
                        <a:t>Estado y confiabilidad de pruebas realizadas</a:t>
                      </a:r>
                      <a:endParaRPr b="1" sz="900" u="none" cap="none" strike="noStrike"/>
                    </a:p>
                  </a:txBody>
                  <a:tcPr marT="68950" marB="68950" marR="76200" marL="76200">
                    <a:lnL cap="flat" cmpd="sng" w="38100">
                      <a:solidFill>
                        <a:srgbClr val="134F5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134F5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134F5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134F5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</a:rPr>
                        <a:t>90%</a:t>
                      </a:r>
                      <a:endParaRPr b="1" sz="900" u="none" cap="none" strike="noStrike"/>
                    </a:p>
                  </a:txBody>
                  <a:tcPr marT="68950" marB="68950" marR="76200" marL="76200" anchor="ctr">
                    <a:lnL cap="flat" cmpd="sng" w="38100">
                      <a:solidFill>
                        <a:srgbClr val="134F5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134F5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134F5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134F5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13"/>
          <p:cNvPicPr preferRelativeResize="0"/>
          <p:nvPr/>
        </p:nvPicPr>
        <p:blipFill rotWithShape="1">
          <a:blip r:embed="rId3">
            <a:alphaModFix/>
          </a:blip>
          <a:srcRect b="0" l="3613" r="0" t="0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13"/>
          <p:cNvPicPr preferRelativeResize="0"/>
          <p:nvPr/>
        </p:nvPicPr>
        <p:blipFill rotWithShape="1">
          <a:blip r:embed="rId4">
            <a:alphaModFix/>
          </a:blip>
          <a:srcRect b="0" l="35640" r="0" t="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13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>
            <a:gsLst>
              <a:gs pos="0">
                <a:srgbClr val="F3F3F3">
                  <a:alpha val="6666"/>
                </a:srgbClr>
              </a:gs>
              <a:gs pos="36000">
                <a:srgbClr val="F3F3F3">
                  <a:alpha val="5882"/>
                </a:srgbClr>
              </a:gs>
              <a:gs pos="69000">
                <a:srgbClr val="F3F3F3">
                  <a:alpha val="0"/>
                </a:srgbClr>
              </a:gs>
              <a:gs pos="100000">
                <a:srgbClr val="F3F3F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79" name="Google Shape;379;p13"/>
          <p:cNvPicPr preferRelativeResize="0"/>
          <p:nvPr/>
        </p:nvPicPr>
        <p:blipFill rotWithShape="1">
          <a:blip r:embed="rId5">
            <a:alphaModFix/>
          </a:blip>
          <a:srcRect b="0" l="0" r="0" t="28812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13"/>
          <p:cNvPicPr preferRelativeResize="0"/>
          <p:nvPr/>
        </p:nvPicPr>
        <p:blipFill rotWithShape="1">
          <a:blip r:embed="rId6">
            <a:alphaModFix/>
          </a:blip>
          <a:srcRect b="23320" l="0" r="0" t="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2" name="Google Shape;382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3" name="Google Shape;383;p13"/>
          <p:cNvSpPr txBox="1"/>
          <p:nvPr>
            <p:ph type="title"/>
          </p:nvPr>
        </p:nvSpPr>
        <p:spPr>
          <a:xfrm>
            <a:off x="5539475" y="994410"/>
            <a:ext cx="3118750" cy="22998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800"/>
              <a:buFont typeface="Century Gothic"/>
              <a:buNone/>
            </a:pPr>
            <a:r>
              <a:rPr b="0" i="0" lang="en-US" sz="35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Proyecciones Futuras</a:t>
            </a:r>
            <a:endParaRPr b="0" i="0" sz="3500">
              <a:solidFill>
                <a:srgbClr val="EBEBE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4" name="Google Shape;384;p13"/>
          <p:cNvSpPr/>
          <p:nvPr/>
        </p:nvSpPr>
        <p:spPr>
          <a:xfrm flipH="1">
            <a:off x="4987234" y="0"/>
            <a:ext cx="419604" cy="2782230"/>
          </a:xfrm>
          <a:custGeom>
            <a:rect b="b" l="l" r="r" t="t"/>
            <a:pathLst>
              <a:path extrusionOk="0" h="3709642" w="55947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5" name="Google Shape;385;p13"/>
          <p:cNvSpPr/>
          <p:nvPr/>
        </p:nvSpPr>
        <p:spPr>
          <a:xfrm flipH="1" rot="5400000">
            <a:off x="51720" y="-51720"/>
            <a:ext cx="5143501" cy="5246939"/>
          </a:xfrm>
          <a:custGeom>
            <a:rect b="b" l="l" r="r" t="t"/>
            <a:pathLst>
              <a:path extrusionOk="0" h="6995918" w="6858001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905354"/>
                </a:lnTo>
                <a:lnTo>
                  <a:pt x="0" y="905354"/>
                </a:lnTo>
                <a:lnTo>
                  <a:pt x="0" y="6995918"/>
                </a:lnTo>
                <a:lnTo>
                  <a:pt x="6858000" y="6995918"/>
                </a:lnTo>
                <a:lnTo>
                  <a:pt x="6858000" y="134471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6" name="Google Shape;386;p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7" name="Google Shape;387;p13"/>
          <p:cNvSpPr txBox="1"/>
          <p:nvPr/>
        </p:nvSpPr>
        <p:spPr>
          <a:xfrm>
            <a:off x="728713" y="2233534"/>
            <a:ext cx="4030663" cy="12664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entury Gothic"/>
              <a:buNone/>
            </a:pPr>
            <a:r>
              <a:t/>
            </a:r>
            <a:endParaRPr b="0" i="0" sz="35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8" name="Google Shape;388;p13"/>
          <p:cNvSpPr txBox="1"/>
          <p:nvPr/>
        </p:nvSpPr>
        <p:spPr>
          <a:xfrm>
            <a:off x="380005" y="1436883"/>
            <a:ext cx="42273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Reincorporar ideas eliminadas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Escalar el proyecto para apoyar todas las APR de chile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Lograr incentivar a la población a ser parte de la solución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07D6A"/>
            </a:gs>
            <a:gs pos="100000">
              <a:srgbClr val="25404E"/>
            </a:gs>
          </a:gsLst>
          <a:path path="circle">
            <a:fillToRect b="100%" l="0%" r="100%" t="0%"/>
          </a:path>
          <a:tileRect b="0%" l="-100%" r="0%" t="-100%"/>
        </a:gra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14"/>
          <p:cNvPicPr preferRelativeResize="0"/>
          <p:nvPr/>
        </p:nvPicPr>
        <p:blipFill rotWithShape="1">
          <a:blip r:embed="rId3">
            <a:alphaModFix/>
          </a:blip>
          <a:srcRect b="0" l="3613" r="0" t="0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14"/>
          <p:cNvPicPr preferRelativeResize="0"/>
          <p:nvPr/>
        </p:nvPicPr>
        <p:blipFill rotWithShape="1">
          <a:blip r:embed="rId4">
            <a:alphaModFix/>
          </a:blip>
          <a:srcRect b="0" l="35640" r="0" t="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14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96" name="Google Shape;396;p14"/>
          <p:cNvPicPr preferRelativeResize="0"/>
          <p:nvPr/>
        </p:nvPicPr>
        <p:blipFill rotWithShape="1">
          <a:blip r:embed="rId5">
            <a:alphaModFix/>
          </a:blip>
          <a:srcRect b="0" l="0" r="0" t="28812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14"/>
          <p:cNvPicPr preferRelativeResize="0"/>
          <p:nvPr/>
        </p:nvPicPr>
        <p:blipFill rotWithShape="1">
          <a:blip r:embed="rId6">
            <a:alphaModFix/>
          </a:blip>
          <a:srcRect b="23320" l="0" r="0" t="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14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9" name="Google Shape;399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407D6A"/>
              </a:gs>
              <a:gs pos="100000">
                <a:srgbClr val="25404E"/>
              </a:gs>
            </a:gsLst>
            <a:path path="circle">
              <a:fillToRect b="100%" l="0%" r="100%" t="0%"/>
            </a:path>
            <a:tileRect b="0%" l="-100%" r="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0" name="Google Shape;400;p14"/>
          <p:cNvSpPr txBox="1"/>
          <p:nvPr>
            <p:ph type="title"/>
          </p:nvPr>
        </p:nvSpPr>
        <p:spPr>
          <a:xfrm>
            <a:off x="741520" y="797562"/>
            <a:ext cx="4525805" cy="36087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entury Gothic"/>
              <a:buNone/>
            </a:pPr>
            <a:r>
              <a:rPr lang="en-US" sz="5000"/>
              <a:t>Veamos el proyecto</a:t>
            </a:r>
            <a:endParaRPr/>
          </a:p>
        </p:txBody>
      </p:sp>
      <p:sp>
        <p:nvSpPr>
          <p:cNvPr id="401" name="Google Shape;401;p14"/>
          <p:cNvSpPr/>
          <p:nvPr/>
        </p:nvSpPr>
        <p:spPr>
          <a:xfrm>
            <a:off x="5653274" y="0"/>
            <a:ext cx="2411700" cy="5143500"/>
          </a:xfrm>
          <a:prstGeom prst="rect">
            <a:avLst/>
          </a:prstGeom>
          <a:solidFill>
            <a:srgbClr val="163C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2" name="Google Shape;402;p14"/>
          <p:cNvSpPr/>
          <p:nvPr/>
        </p:nvSpPr>
        <p:spPr>
          <a:xfrm>
            <a:off x="8065008" y="0"/>
            <a:ext cx="1078992" cy="5143500"/>
          </a:xfrm>
          <a:prstGeom prst="rect">
            <a:avLst/>
          </a:prstGeom>
          <a:solidFill>
            <a:srgbClr val="0E2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"/>
          <p:cNvPicPr preferRelativeResize="0"/>
          <p:nvPr/>
        </p:nvPicPr>
        <p:blipFill rotWithShape="1">
          <a:blip r:embed="rId3">
            <a:alphaModFix/>
          </a:blip>
          <a:srcRect b="0" l="3613" r="0" t="0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"/>
          <p:cNvPicPr preferRelativeResize="0"/>
          <p:nvPr/>
        </p:nvPicPr>
        <p:blipFill rotWithShape="1">
          <a:blip r:embed="rId4">
            <a:alphaModFix/>
          </a:blip>
          <a:srcRect b="0" l="35640" r="0" t="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>
            <a:gsLst>
              <a:gs pos="0">
                <a:srgbClr val="F3F3F3">
                  <a:alpha val="6666"/>
                </a:srgbClr>
              </a:gs>
              <a:gs pos="36000">
                <a:srgbClr val="F3F3F3">
                  <a:alpha val="5882"/>
                </a:srgbClr>
              </a:gs>
              <a:gs pos="69000">
                <a:srgbClr val="F3F3F3">
                  <a:alpha val="0"/>
                </a:srgbClr>
              </a:gs>
              <a:gs pos="100000">
                <a:srgbClr val="F3F3F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6" name="Google Shape;186;p2"/>
          <p:cNvPicPr preferRelativeResize="0"/>
          <p:nvPr/>
        </p:nvPicPr>
        <p:blipFill rotWithShape="1">
          <a:blip r:embed="rId5">
            <a:alphaModFix/>
          </a:blip>
          <a:srcRect b="0" l="0" r="0" t="28812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"/>
          <p:cNvPicPr preferRelativeResize="0"/>
          <p:nvPr/>
        </p:nvPicPr>
        <p:blipFill rotWithShape="1">
          <a:blip r:embed="rId6">
            <a:alphaModFix/>
          </a:blip>
          <a:srcRect b="23320" l="0" r="0" t="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6539954" y="1095172"/>
            <a:ext cx="2604045" cy="619449"/>
          </a:xfrm>
          <a:custGeom>
            <a:rect b="b" l="l" r="r" t="t"/>
            <a:pathLst>
              <a:path extrusionOk="0" h="825932" w="3472060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1" name="Google Shape;191;p2"/>
          <p:cNvSpPr txBox="1"/>
          <p:nvPr>
            <p:ph type="title"/>
          </p:nvPr>
        </p:nvSpPr>
        <p:spPr>
          <a:xfrm>
            <a:off x="486697" y="471950"/>
            <a:ext cx="6939116" cy="762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800"/>
              <a:buFont typeface="Century Gothic"/>
              <a:buNone/>
            </a:pPr>
            <a:r>
              <a:rPr lang="en-US" sz="4200">
                <a:solidFill>
                  <a:srgbClr val="EBEBEB"/>
                </a:solidFill>
              </a:rPr>
              <a:t>Integrantes</a:t>
            </a:r>
            <a:endParaRPr sz="4200">
              <a:solidFill>
                <a:srgbClr val="EBEBEB"/>
              </a:solidFill>
            </a:endParaRPr>
          </a:p>
        </p:txBody>
      </p:sp>
      <p:sp>
        <p:nvSpPr>
          <p:cNvPr id="192" name="Google Shape;192;p2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3" name="Google Shape;193;p2"/>
          <p:cNvSpPr/>
          <p:nvPr/>
        </p:nvSpPr>
        <p:spPr>
          <a:xfrm>
            <a:off x="0" y="1321550"/>
            <a:ext cx="9144312" cy="3821950"/>
          </a:xfrm>
          <a:custGeom>
            <a:rect b="b" l="l" r="r" t="t"/>
            <a:pathLst>
              <a:path extrusionOk="0" h="5095933" w="12192418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94" name="Google Shape;194;p2"/>
          <p:cNvGrpSpPr/>
          <p:nvPr/>
        </p:nvGrpSpPr>
        <p:grpSpPr>
          <a:xfrm>
            <a:off x="1141719" y="3517709"/>
            <a:ext cx="6913026" cy="1010676"/>
            <a:chOff x="714499" y="58"/>
            <a:chExt cx="6913026" cy="1010676"/>
          </a:xfrm>
        </p:grpSpPr>
        <p:sp>
          <p:nvSpPr>
            <p:cNvPr id="195" name="Google Shape;195;p2"/>
            <p:cNvSpPr/>
            <p:nvPr/>
          </p:nvSpPr>
          <p:spPr>
            <a:xfrm>
              <a:off x="1219838" y="58"/>
              <a:ext cx="1010676" cy="1010676"/>
            </a:xfrm>
            <a:prstGeom prst="arc">
              <a:avLst>
                <a:gd fmla="val 13200000" name="adj1"/>
                <a:gd fmla="val 19200000" name="adj2"/>
              </a:avLst>
            </a:prstGeom>
            <a:noFill/>
            <a:ln cap="rnd" cmpd="sng" w="19050">
              <a:solidFill>
                <a:srgbClr val="8B0D0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219838" y="58"/>
              <a:ext cx="1010676" cy="1010676"/>
            </a:xfrm>
            <a:prstGeom prst="arc">
              <a:avLst>
                <a:gd fmla="val 2400000" name="adj1"/>
                <a:gd fmla="val 8400000" name="adj2"/>
              </a:avLst>
            </a:prstGeom>
            <a:noFill/>
            <a:ln cap="rnd" cmpd="sng" w="19050">
              <a:solidFill>
                <a:srgbClr val="8B0D0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714499" y="181980"/>
              <a:ext cx="2021352" cy="646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 txBox="1"/>
            <p:nvPr/>
          </p:nvSpPr>
          <p:spPr>
            <a:xfrm>
              <a:off x="714499" y="181980"/>
              <a:ext cx="2021352" cy="646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entury Gothic"/>
                <a:buNone/>
              </a:pPr>
              <a:r>
                <a:rPr b="1" lang="en-US" sz="24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Elias Paredes</a:t>
              </a:r>
              <a:endParaRPr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3665674" y="58"/>
              <a:ext cx="1010676" cy="1010676"/>
            </a:xfrm>
            <a:prstGeom prst="arc">
              <a:avLst>
                <a:gd fmla="val 13200000" name="adj1"/>
                <a:gd fmla="val 19200000" name="adj2"/>
              </a:avLst>
            </a:prstGeom>
            <a:noFill/>
            <a:ln cap="rnd" cmpd="sng" w="19050">
              <a:solidFill>
                <a:srgbClr val="8B0D0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3665674" y="58"/>
              <a:ext cx="1010676" cy="1010676"/>
            </a:xfrm>
            <a:prstGeom prst="arc">
              <a:avLst>
                <a:gd fmla="val 2400000" name="adj1"/>
                <a:gd fmla="val 8400000" name="adj2"/>
              </a:avLst>
            </a:prstGeom>
            <a:noFill/>
            <a:ln cap="rnd" cmpd="sng" w="19050">
              <a:solidFill>
                <a:srgbClr val="8B0D0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3160336" y="181980"/>
              <a:ext cx="2021352" cy="646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 txBox="1"/>
            <p:nvPr/>
          </p:nvSpPr>
          <p:spPr>
            <a:xfrm>
              <a:off x="3160336" y="181980"/>
              <a:ext cx="2021352" cy="646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entury Gothic"/>
                <a:buNone/>
              </a:pPr>
              <a:r>
                <a:rPr b="1" lang="en-US" sz="24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Yerko Uval</a:t>
              </a:r>
              <a:endParaRPr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6111511" y="58"/>
              <a:ext cx="1010676" cy="1010676"/>
            </a:xfrm>
            <a:prstGeom prst="arc">
              <a:avLst>
                <a:gd fmla="val 13200000" name="adj1"/>
                <a:gd fmla="val 19200000" name="adj2"/>
              </a:avLst>
            </a:prstGeom>
            <a:noFill/>
            <a:ln cap="rnd" cmpd="sng" w="19050">
              <a:solidFill>
                <a:srgbClr val="8B0D0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6111511" y="58"/>
              <a:ext cx="1010676" cy="1010676"/>
            </a:xfrm>
            <a:prstGeom prst="arc">
              <a:avLst>
                <a:gd fmla="val 2400000" name="adj1"/>
                <a:gd fmla="val 8400000" name="adj2"/>
              </a:avLst>
            </a:prstGeom>
            <a:noFill/>
            <a:ln cap="rnd" cmpd="sng" w="19050">
              <a:solidFill>
                <a:srgbClr val="8B0D0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5606173" y="181980"/>
              <a:ext cx="2021352" cy="646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"/>
            <p:cNvSpPr txBox="1"/>
            <p:nvPr/>
          </p:nvSpPr>
          <p:spPr>
            <a:xfrm>
              <a:off x="5606173" y="181980"/>
              <a:ext cx="2021352" cy="646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entury Gothic"/>
                <a:buNone/>
              </a:pPr>
              <a:r>
                <a:rPr b="1" lang="en-US" sz="24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Fabián Mora</a:t>
              </a:r>
              <a:endParaRPr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descr="Postit Notes con relleno sólido" id="207" name="Google Shape;207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56679" y="214190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ipboard Mixed con relleno sólido" id="208" name="Google Shape;208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13980" y="214190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ernet Banking con relleno sólido" id="209" name="Google Shape;209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61404" y="2125631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eb design con relleno sólido" id="210" name="Google Shape;210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675804" y="2190649"/>
            <a:ext cx="784364" cy="784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acher con relleno sólido" id="211" name="Google Shape;211;p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035953" y="214190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cument con relleno sólido" id="212" name="Google Shape;212;p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231373" y="2073151"/>
            <a:ext cx="914400" cy="91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2"/>
          <p:cNvCxnSpPr/>
          <p:nvPr/>
        </p:nvCxnSpPr>
        <p:spPr>
          <a:xfrm>
            <a:off x="3530184" y="2002263"/>
            <a:ext cx="0" cy="2526182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4" name="Google Shape;214;p2"/>
          <p:cNvCxnSpPr/>
          <p:nvPr/>
        </p:nvCxnSpPr>
        <p:spPr>
          <a:xfrm>
            <a:off x="5803693" y="1969434"/>
            <a:ext cx="0" cy="2526182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"/>
          <p:cNvPicPr preferRelativeResize="0"/>
          <p:nvPr/>
        </p:nvPicPr>
        <p:blipFill rotWithShape="1">
          <a:blip r:embed="rId4">
            <a:alphaModFix/>
          </a:blip>
          <a:srcRect b="0" l="3613" r="0" t="0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"/>
          <p:cNvPicPr preferRelativeResize="0"/>
          <p:nvPr/>
        </p:nvPicPr>
        <p:blipFill rotWithShape="1">
          <a:blip r:embed="rId5">
            <a:alphaModFix/>
          </a:blip>
          <a:srcRect b="0" l="35640" r="0" t="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2" name="Google Shape;222;p3"/>
          <p:cNvPicPr preferRelativeResize="0"/>
          <p:nvPr/>
        </p:nvPicPr>
        <p:blipFill rotWithShape="1">
          <a:blip r:embed="rId6">
            <a:alphaModFix/>
          </a:blip>
          <a:srcRect b="0" l="0" r="0" t="28812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"/>
          <p:cNvPicPr preferRelativeResize="0"/>
          <p:nvPr/>
        </p:nvPicPr>
        <p:blipFill rotWithShape="1">
          <a:blip r:embed="rId7">
            <a:alphaModFix/>
          </a:blip>
          <a:srcRect b="23320" l="0" r="0" t="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p3"/>
          <p:cNvPicPr preferRelativeResize="0"/>
          <p:nvPr/>
        </p:nvPicPr>
        <p:blipFill rotWithShape="1">
          <a:blip r:embed="rId8">
            <a:alphaModFix/>
          </a:blip>
          <a:srcRect b="1" l="15287" r="3662" t="0"/>
          <a:stretch/>
        </p:blipFill>
        <p:spPr>
          <a:xfrm>
            <a:off x="20" y="-3"/>
            <a:ext cx="4571980" cy="3765180"/>
          </a:xfrm>
          <a:custGeom>
            <a:rect b="b" l="l" r="r" t="t"/>
            <a:pathLst>
              <a:path extrusionOk="0" h="5020241" w="6095999">
                <a:moveTo>
                  <a:pt x="0" y="0"/>
                </a:moveTo>
                <a:lnTo>
                  <a:pt x="6095999" y="0"/>
                </a:lnTo>
                <a:lnTo>
                  <a:pt x="6095999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26" name="Google Shape;226;p3"/>
          <p:cNvPicPr preferRelativeResize="0"/>
          <p:nvPr/>
        </p:nvPicPr>
        <p:blipFill rotWithShape="1">
          <a:blip r:embed="rId9">
            <a:alphaModFix/>
          </a:blip>
          <a:srcRect b="29365" l="0" r="-2" t="13868"/>
          <a:stretch/>
        </p:blipFill>
        <p:spPr>
          <a:xfrm>
            <a:off x="4572000" y="7052"/>
            <a:ext cx="4571772" cy="3437327"/>
          </a:xfrm>
          <a:custGeom>
            <a:rect b="b" l="l" r="r" t="t"/>
            <a:pathLst>
              <a:path extrusionOk="0" h="4583103" w="6095696">
                <a:moveTo>
                  <a:pt x="0" y="0"/>
                </a:moveTo>
                <a:lnTo>
                  <a:pt x="6095696" y="0"/>
                </a:lnTo>
                <a:lnTo>
                  <a:pt x="6095696" y="4057991"/>
                </a:lnTo>
                <a:lnTo>
                  <a:pt x="5818946" y="4110187"/>
                </a:lnTo>
                <a:lnTo>
                  <a:pt x="5543413" y="4159931"/>
                </a:lnTo>
                <a:lnTo>
                  <a:pt x="5266662" y="4208624"/>
                </a:lnTo>
                <a:lnTo>
                  <a:pt x="4988691" y="4250310"/>
                </a:lnTo>
                <a:lnTo>
                  <a:pt x="4711940" y="4292347"/>
                </a:lnTo>
                <a:lnTo>
                  <a:pt x="4433969" y="4331582"/>
                </a:lnTo>
                <a:lnTo>
                  <a:pt x="4159656" y="4365211"/>
                </a:lnTo>
                <a:lnTo>
                  <a:pt x="3881685" y="4397089"/>
                </a:lnTo>
                <a:lnTo>
                  <a:pt x="3604934" y="4426165"/>
                </a:lnTo>
                <a:lnTo>
                  <a:pt x="3333059" y="4451387"/>
                </a:lnTo>
                <a:lnTo>
                  <a:pt x="3057527" y="4476609"/>
                </a:lnTo>
                <a:lnTo>
                  <a:pt x="2785652" y="4497628"/>
                </a:lnTo>
                <a:lnTo>
                  <a:pt x="2513777" y="4514092"/>
                </a:lnTo>
                <a:lnTo>
                  <a:pt x="2243122" y="4531258"/>
                </a:lnTo>
                <a:lnTo>
                  <a:pt x="1974904" y="4545620"/>
                </a:lnTo>
                <a:lnTo>
                  <a:pt x="1709125" y="4555779"/>
                </a:lnTo>
                <a:lnTo>
                  <a:pt x="1443346" y="4564537"/>
                </a:lnTo>
                <a:lnTo>
                  <a:pt x="1180006" y="4572944"/>
                </a:lnTo>
                <a:lnTo>
                  <a:pt x="920323" y="4576798"/>
                </a:lnTo>
                <a:lnTo>
                  <a:pt x="660640" y="4581001"/>
                </a:lnTo>
                <a:lnTo>
                  <a:pt x="404614" y="4583103"/>
                </a:lnTo>
                <a:lnTo>
                  <a:pt x="151027" y="4581001"/>
                </a:lnTo>
                <a:lnTo>
                  <a:pt x="0" y="4581001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27" name="Google Shape;227;p3"/>
          <p:cNvSpPr/>
          <p:nvPr/>
        </p:nvSpPr>
        <p:spPr>
          <a:xfrm>
            <a:off x="6539954" y="2815271"/>
            <a:ext cx="2604045" cy="619449"/>
          </a:xfrm>
          <a:custGeom>
            <a:rect b="b" l="l" r="r" t="t"/>
            <a:pathLst>
              <a:path extrusionOk="0" h="825932" w="3472060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lt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0" y="3041649"/>
            <a:ext cx="9144000" cy="2101851"/>
          </a:xfrm>
          <a:custGeom>
            <a:rect b="b" l="l" r="r" t="t"/>
            <a:pathLst>
              <a:path extrusionOk="0" h="2802467" w="12192000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9" name="Google Shape;229;p3"/>
          <p:cNvSpPr txBox="1"/>
          <p:nvPr>
            <p:ph type="title"/>
          </p:nvPr>
        </p:nvSpPr>
        <p:spPr>
          <a:xfrm>
            <a:off x="477687" y="3640758"/>
            <a:ext cx="6320351" cy="9813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800"/>
              <a:buFont typeface="Century Gothic"/>
              <a:buNone/>
            </a:pPr>
            <a:r>
              <a:rPr lang="en-US" sz="2800">
                <a:solidFill>
                  <a:srgbClr val="EBEBEB"/>
                </a:solidFill>
              </a:rPr>
              <a:t>Agua Potable Rural </a:t>
            </a:r>
            <a:br>
              <a:rPr lang="en-US" sz="2800">
                <a:solidFill>
                  <a:srgbClr val="EBEBEB"/>
                </a:solidFill>
              </a:rPr>
            </a:br>
            <a:r>
              <a:rPr lang="en-US" sz="2800">
                <a:solidFill>
                  <a:srgbClr val="EBEBEB"/>
                </a:solidFill>
              </a:rPr>
              <a:t>Las cañas uno</a:t>
            </a:r>
            <a:endParaRPr/>
          </a:p>
        </p:txBody>
      </p:sp>
      <p:sp>
        <p:nvSpPr>
          <p:cNvPr descr="Foto" id="230" name="Google Shape;230;p3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"/>
          <p:cNvPicPr preferRelativeResize="0"/>
          <p:nvPr/>
        </p:nvPicPr>
        <p:blipFill rotWithShape="1">
          <a:blip r:embed="rId4">
            <a:alphaModFix/>
          </a:blip>
          <a:srcRect b="0" l="3613" r="0" t="0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"/>
          <p:cNvPicPr preferRelativeResize="0"/>
          <p:nvPr/>
        </p:nvPicPr>
        <p:blipFill rotWithShape="1">
          <a:blip r:embed="rId5">
            <a:alphaModFix/>
          </a:blip>
          <a:srcRect b="0" l="35640" r="0" t="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8" name="Google Shape;238;p4"/>
          <p:cNvPicPr preferRelativeResize="0"/>
          <p:nvPr/>
        </p:nvPicPr>
        <p:blipFill rotWithShape="1">
          <a:blip r:embed="rId6">
            <a:alphaModFix/>
          </a:blip>
          <a:srcRect b="0" l="0" r="0" t="28812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"/>
          <p:cNvPicPr preferRelativeResize="0"/>
          <p:nvPr/>
        </p:nvPicPr>
        <p:blipFill rotWithShape="1">
          <a:blip r:embed="rId7">
            <a:alphaModFix/>
          </a:blip>
          <a:srcRect b="23320" l="0" r="0" t="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1" name="Google Shape;241;p4"/>
          <p:cNvPicPr preferRelativeResize="0"/>
          <p:nvPr/>
        </p:nvPicPr>
        <p:blipFill rotWithShape="1">
          <a:blip r:embed="rId8">
            <a:alphaModFix/>
          </a:blip>
          <a:srcRect b="1" l="8805" r="14803" t="0"/>
          <a:stretch/>
        </p:blipFill>
        <p:spPr>
          <a:xfrm>
            <a:off x="20" y="-3"/>
            <a:ext cx="3044991" cy="3765180"/>
          </a:xfrm>
          <a:custGeom>
            <a:rect b="b" l="l" r="r" t="t"/>
            <a:pathLst>
              <a:path extrusionOk="0" h="5020241" w="4060014">
                <a:moveTo>
                  <a:pt x="0" y="0"/>
                </a:moveTo>
                <a:lnTo>
                  <a:pt x="4060014" y="0"/>
                </a:lnTo>
                <a:lnTo>
                  <a:pt x="4060014" y="451006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42" name="Google Shape;242;p4"/>
          <p:cNvPicPr preferRelativeResize="0"/>
          <p:nvPr/>
        </p:nvPicPr>
        <p:blipFill rotWithShape="1">
          <a:blip r:embed="rId9">
            <a:alphaModFix/>
          </a:blip>
          <a:srcRect b="2" l="25411" r="28113" t="0"/>
          <a:stretch/>
        </p:blipFill>
        <p:spPr>
          <a:xfrm>
            <a:off x="6098990" y="-5"/>
            <a:ext cx="3044782" cy="3406762"/>
          </a:xfrm>
          <a:custGeom>
            <a:rect b="b" l="l" r="r" t="t"/>
            <a:pathLst>
              <a:path extrusionOk="0" h="4542350" w="4059709">
                <a:moveTo>
                  <a:pt x="0" y="0"/>
                </a:moveTo>
                <a:lnTo>
                  <a:pt x="4059709" y="0"/>
                </a:lnTo>
                <a:lnTo>
                  <a:pt x="4059709" y="4057991"/>
                </a:lnTo>
                <a:lnTo>
                  <a:pt x="3782959" y="4110187"/>
                </a:lnTo>
                <a:lnTo>
                  <a:pt x="3507426" y="4159931"/>
                </a:lnTo>
                <a:lnTo>
                  <a:pt x="3230675" y="4208624"/>
                </a:lnTo>
                <a:lnTo>
                  <a:pt x="2952704" y="4250310"/>
                </a:lnTo>
                <a:lnTo>
                  <a:pt x="2675953" y="4292347"/>
                </a:lnTo>
                <a:lnTo>
                  <a:pt x="2397982" y="4331582"/>
                </a:lnTo>
                <a:lnTo>
                  <a:pt x="2123669" y="4365211"/>
                </a:lnTo>
                <a:lnTo>
                  <a:pt x="1845698" y="4397089"/>
                </a:lnTo>
                <a:lnTo>
                  <a:pt x="1568947" y="4426165"/>
                </a:lnTo>
                <a:lnTo>
                  <a:pt x="1297072" y="4451387"/>
                </a:lnTo>
                <a:lnTo>
                  <a:pt x="1021540" y="4476609"/>
                </a:lnTo>
                <a:lnTo>
                  <a:pt x="749665" y="4497628"/>
                </a:lnTo>
                <a:lnTo>
                  <a:pt x="477790" y="4514092"/>
                </a:lnTo>
                <a:lnTo>
                  <a:pt x="207135" y="4531258"/>
                </a:lnTo>
                <a:lnTo>
                  <a:pt x="0" y="454235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43" name="Google Shape;243;p4"/>
          <p:cNvSpPr/>
          <p:nvPr/>
        </p:nvSpPr>
        <p:spPr>
          <a:xfrm>
            <a:off x="6539954" y="2815271"/>
            <a:ext cx="2604045" cy="619449"/>
          </a:xfrm>
          <a:custGeom>
            <a:rect b="b" l="l" r="r" t="t"/>
            <a:pathLst>
              <a:path extrusionOk="0" h="825932" w="3472060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lt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4" name="Google Shape;244;p4"/>
          <p:cNvSpPr/>
          <p:nvPr/>
        </p:nvSpPr>
        <p:spPr>
          <a:xfrm>
            <a:off x="0" y="3041649"/>
            <a:ext cx="9144000" cy="2101851"/>
          </a:xfrm>
          <a:custGeom>
            <a:rect b="b" l="l" r="r" t="t"/>
            <a:pathLst>
              <a:path extrusionOk="0" h="2802467" w="12192000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5" name="Google Shape;245;p4"/>
          <p:cNvSpPr txBox="1"/>
          <p:nvPr>
            <p:ph type="title"/>
          </p:nvPr>
        </p:nvSpPr>
        <p:spPr>
          <a:xfrm>
            <a:off x="477687" y="3640759"/>
            <a:ext cx="7805701" cy="6510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800"/>
              <a:buFont typeface="Century Gothic"/>
              <a:buNone/>
            </a:pPr>
            <a:r>
              <a:rPr lang="en-US" sz="3600">
                <a:solidFill>
                  <a:srgbClr val="EBEBEB"/>
                </a:solidFill>
              </a:rPr>
              <a:t>Problemática</a:t>
            </a:r>
            <a:endParaRPr/>
          </a:p>
        </p:txBody>
      </p:sp>
      <p:pic>
        <p:nvPicPr>
          <p:cNvPr id="246" name="Google Shape;246;p4"/>
          <p:cNvPicPr preferRelativeResize="0"/>
          <p:nvPr/>
        </p:nvPicPr>
        <p:blipFill rotWithShape="1">
          <a:blip r:embed="rId10">
            <a:alphaModFix/>
          </a:blip>
          <a:srcRect b="4" l="15512" r="5638" t="0"/>
          <a:stretch/>
        </p:blipFill>
        <p:spPr>
          <a:xfrm>
            <a:off x="3045011" y="10"/>
            <a:ext cx="3053979" cy="3437317"/>
          </a:xfrm>
          <a:custGeom>
            <a:rect b="b" l="l" r="r" t="t"/>
            <a:pathLst>
              <a:path extrusionOk="0" h="4583103" w="4071972">
                <a:moveTo>
                  <a:pt x="0" y="0"/>
                </a:moveTo>
                <a:lnTo>
                  <a:pt x="4071972" y="0"/>
                </a:lnTo>
                <a:lnTo>
                  <a:pt x="4071972" y="4542358"/>
                </a:lnTo>
                <a:lnTo>
                  <a:pt x="4011042" y="4545620"/>
                </a:lnTo>
                <a:lnTo>
                  <a:pt x="3745263" y="4555779"/>
                </a:lnTo>
                <a:lnTo>
                  <a:pt x="3479483" y="4564537"/>
                </a:lnTo>
                <a:lnTo>
                  <a:pt x="3216143" y="4572944"/>
                </a:lnTo>
                <a:lnTo>
                  <a:pt x="2956461" y="4576798"/>
                </a:lnTo>
                <a:lnTo>
                  <a:pt x="2696778" y="4581001"/>
                </a:lnTo>
                <a:lnTo>
                  <a:pt x="2440752" y="4583103"/>
                </a:lnTo>
                <a:lnTo>
                  <a:pt x="2187164" y="4581001"/>
                </a:lnTo>
                <a:lnTo>
                  <a:pt x="1936015" y="4581001"/>
                </a:lnTo>
                <a:lnTo>
                  <a:pt x="1687305" y="4576798"/>
                </a:lnTo>
                <a:lnTo>
                  <a:pt x="1443471" y="4570492"/>
                </a:lnTo>
                <a:lnTo>
                  <a:pt x="1202077" y="4564537"/>
                </a:lnTo>
                <a:lnTo>
                  <a:pt x="965557" y="4557881"/>
                </a:lnTo>
                <a:lnTo>
                  <a:pt x="730256" y="4547722"/>
                </a:lnTo>
                <a:lnTo>
                  <a:pt x="498615" y="4536862"/>
                </a:lnTo>
                <a:lnTo>
                  <a:pt x="271848" y="4527054"/>
                </a:lnTo>
                <a:lnTo>
                  <a:pt x="0" y="4510054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5"/>
          <p:cNvPicPr preferRelativeResize="0"/>
          <p:nvPr/>
        </p:nvPicPr>
        <p:blipFill rotWithShape="1">
          <a:blip r:embed="rId4">
            <a:alphaModFix/>
          </a:blip>
          <a:srcRect b="0" l="3613" r="0" t="0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5"/>
          <p:cNvPicPr preferRelativeResize="0"/>
          <p:nvPr/>
        </p:nvPicPr>
        <p:blipFill rotWithShape="1">
          <a:blip r:embed="rId5">
            <a:alphaModFix/>
          </a:blip>
          <a:srcRect b="0" l="35640" r="0" t="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5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4" name="Google Shape;254;p5"/>
          <p:cNvPicPr preferRelativeResize="0"/>
          <p:nvPr/>
        </p:nvPicPr>
        <p:blipFill rotWithShape="1">
          <a:blip r:embed="rId6">
            <a:alphaModFix/>
          </a:blip>
          <a:srcRect b="0" l="0" r="0" t="28812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"/>
          <p:cNvPicPr preferRelativeResize="0"/>
          <p:nvPr/>
        </p:nvPicPr>
        <p:blipFill rotWithShape="1">
          <a:blip r:embed="rId7">
            <a:alphaModFix/>
          </a:blip>
          <a:srcRect b="23320" l="0" r="0" t="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7" name="Google Shape;257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8" name="Google Shape;258;p5"/>
          <p:cNvSpPr txBox="1"/>
          <p:nvPr>
            <p:ph type="title"/>
          </p:nvPr>
        </p:nvSpPr>
        <p:spPr>
          <a:xfrm>
            <a:off x="3654009" y="1085850"/>
            <a:ext cx="3916743" cy="24971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800"/>
              <a:buFont typeface="Century Gothic"/>
              <a:buNone/>
            </a:pPr>
            <a:r>
              <a:rPr lang="en-US" sz="7200">
                <a:solidFill>
                  <a:srgbClr val="EBEBEB"/>
                </a:solidFill>
              </a:rPr>
              <a:t>Solución</a:t>
            </a:r>
            <a:endParaRPr/>
          </a:p>
        </p:txBody>
      </p:sp>
      <p:sp>
        <p:nvSpPr>
          <p:cNvPr id="259" name="Google Shape;259;p5"/>
          <p:cNvSpPr/>
          <p:nvPr/>
        </p:nvSpPr>
        <p:spPr>
          <a:xfrm flipH="1">
            <a:off x="3101769" y="0"/>
            <a:ext cx="419604" cy="2782230"/>
          </a:xfrm>
          <a:custGeom>
            <a:rect b="b" l="l" r="r" t="t"/>
            <a:pathLst>
              <a:path extrusionOk="0" h="3709642" w="55947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0" name="Google Shape;260;p5"/>
          <p:cNvPicPr preferRelativeResize="0"/>
          <p:nvPr/>
        </p:nvPicPr>
        <p:blipFill rotWithShape="1">
          <a:blip r:embed="rId8">
            <a:alphaModFix/>
          </a:blip>
          <a:srcRect b="2" l="5478" r="1824" t="0"/>
          <a:stretch/>
        </p:blipFill>
        <p:spPr>
          <a:xfrm>
            <a:off x="20" y="10"/>
            <a:ext cx="3361453" cy="5143490"/>
          </a:xfrm>
          <a:custGeom>
            <a:rect b="b" l="l" r="r" t="t"/>
            <a:pathLst>
              <a:path extrusionOk="0" h="6858000" w="4481964">
                <a:moveTo>
                  <a:pt x="0" y="0"/>
                </a:moveTo>
                <a:lnTo>
                  <a:pt x="3137249" y="0"/>
                </a:ln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61" name="Google Shape;261;p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6"/>
          <p:cNvPicPr preferRelativeResize="0"/>
          <p:nvPr/>
        </p:nvPicPr>
        <p:blipFill rotWithShape="1">
          <a:blip r:embed="rId4">
            <a:alphaModFix/>
          </a:blip>
          <a:srcRect b="0" l="3613" r="0" t="0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6"/>
          <p:cNvPicPr preferRelativeResize="0"/>
          <p:nvPr/>
        </p:nvPicPr>
        <p:blipFill rotWithShape="1">
          <a:blip r:embed="rId5">
            <a:alphaModFix/>
          </a:blip>
          <a:srcRect b="0" l="35640" r="0" t="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6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9" name="Google Shape;269;p6"/>
          <p:cNvPicPr preferRelativeResize="0"/>
          <p:nvPr/>
        </p:nvPicPr>
        <p:blipFill rotWithShape="1">
          <a:blip r:embed="rId6">
            <a:alphaModFix/>
          </a:blip>
          <a:srcRect b="0" l="0" r="0" t="28812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6"/>
          <p:cNvPicPr preferRelativeResize="0"/>
          <p:nvPr/>
        </p:nvPicPr>
        <p:blipFill rotWithShape="1">
          <a:blip r:embed="rId7">
            <a:alphaModFix/>
          </a:blip>
          <a:srcRect b="23320" l="0" r="0" t="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6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2" name="Google Shape;272;p6"/>
          <p:cNvSpPr txBox="1"/>
          <p:nvPr>
            <p:ph type="title"/>
          </p:nvPr>
        </p:nvSpPr>
        <p:spPr>
          <a:xfrm>
            <a:off x="6157967" y="1085850"/>
            <a:ext cx="2500257" cy="23227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entury Gothic"/>
              <a:buNone/>
            </a:pPr>
            <a:r>
              <a:rPr lang="en-US" sz="4100"/>
              <a:t>Objetivo General</a:t>
            </a:r>
            <a:endParaRPr/>
          </a:p>
        </p:txBody>
      </p:sp>
      <p:sp>
        <p:nvSpPr>
          <p:cNvPr id="273" name="Google Shape;273;p6"/>
          <p:cNvSpPr/>
          <p:nvPr/>
        </p:nvSpPr>
        <p:spPr>
          <a:xfrm flipH="1" rot="5400000">
            <a:off x="356983" y="-356983"/>
            <a:ext cx="5143500" cy="5857465"/>
          </a:xfrm>
          <a:custGeom>
            <a:rect b="b" l="l" r="r" t="t"/>
            <a:pathLst>
              <a:path extrusionOk="0" h="7809953" w="6858000">
                <a:moveTo>
                  <a:pt x="6858000" y="1344715"/>
                </a:moveTo>
                <a:lnTo>
                  <a:pt x="6858000" y="1177"/>
                </a:lnTo>
                <a:lnTo>
                  <a:pt x="6702323" y="26222"/>
                </a:lnTo>
                <a:lnTo>
                  <a:pt x="6547332" y="50091"/>
                </a:lnTo>
                <a:lnTo>
                  <a:pt x="6391656" y="73455"/>
                </a:lnTo>
                <a:lnTo>
                  <a:pt x="6235293" y="93458"/>
                </a:lnTo>
                <a:lnTo>
                  <a:pt x="6079617" y="113629"/>
                </a:lnTo>
                <a:lnTo>
                  <a:pt x="5923254" y="132455"/>
                </a:lnTo>
                <a:lnTo>
                  <a:pt x="5768949" y="148591"/>
                </a:lnTo>
                <a:lnTo>
                  <a:pt x="5612587" y="163887"/>
                </a:lnTo>
                <a:lnTo>
                  <a:pt x="5456910" y="177839"/>
                </a:lnTo>
                <a:lnTo>
                  <a:pt x="5303977" y="189941"/>
                </a:lnTo>
                <a:lnTo>
                  <a:pt x="5148986" y="202044"/>
                </a:lnTo>
                <a:lnTo>
                  <a:pt x="4996053" y="212129"/>
                </a:lnTo>
                <a:lnTo>
                  <a:pt x="4843119" y="220029"/>
                </a:lnTo>
                <a:lnTo>
                  <a:pt x="4690872" y="228266"/>
                </a:lnTo>
                <a:lnTo>
                  <a:pt x="4539996" y="235157"/>
                </a:lnTo>
                <a:lnTo>
                  <a:pt x="4390491" y="240032"/>
                </a:lnTo>
                <a:lnTo>
                  <a:pt x="4240987" y="244234"/>
                </a:lnTo>
                <a:lnTo>
                  <a:pt x="4092855" y="248268"/>
                </a:lnTo>
                <a:lnTo>
                  <a:pt x="3946779" y="250117"/>
                </a:lnTo>
                <a:lnTo>
                  <a:pt x="3800704" y="252134"/>
                </a:lnTo>
                <a:lnTo>
                  <a:pt x="3656685" y="253143"/>
                </a:lnTo>
                <a:lnTo>
                  <a:pt x="3514039" y="252134"/>
                </a:lnTo>
                <a:lnTo>
                  <a:pt x="3372765" y="252134"/>
                </a:lnTo>
                <a:lnTo>
                  <a:pt x="3232861" y="250117"/>
                </a:lnTo>
                <a:lnTo>
                  <a:pt x="3095701" y="247092"/>
                </a:lnTo>
                <a:lnTo>
                  <a:pt x="2959913" y="244234"/>
                </a:lnTo>
                <a:lnTo>
                  <a:pt x="2826868" y="241040"/>
                </a:lnTo>
                <a:lnTo>
                  <a:pt x="2694508" y="236166"/>
                </a:lnTo>
                <a:lnTo>
                  <a:pt x="2564207" y="230955"/>
                </a:lnTo>
                <a:lnTo>
                  <a:pt x="2436648" y="226249"/>
                </a:lnTo>
                <a:lnTo>
                  <a:pt x="2187702" y="212969"/>
                </a:lnTo>
                <a:lnTo>
                  <a:pt x="1949044" y="198850"/>
                </a:lnTo>
                <a:lnTo>
                  <a:pt x="1719987" y="184058"/>
                </a:lnTo>
                <a:lnTo>
                  <a:pt x="1503274" y="167753"/>
                </a:lnTo>
                <a:lnTo>
                  <a:pt x="1296162" y="150776"/>
                </a:lnTo>
                <a:lnTo>
                  <a:pt x="1104138" y="132455"/>
                </a:lnTo>
                <a:lnTo>
                  <a:pt x="923773" y="114469"/>
                </a:lnTo>
                <a:lnTo>
                  <a:pt x="757809" y="96484"/>
                </a:lnTo>
                <a:lnTo>
                  <a:pt x="605562" y="79507"/>
                </a:lnTo>
                <a:lnTo>
                  <a:pt x="470459" y="63370"/>
                </a:lnTo>
                <a:lnTo>
                  <a:pt x="348387" y="48074"/>
                </a:lnTo>
                <a:lnTo>
                  <a:pt x="245517" y="35299"/>
                </a:lnTo>
                <a:lnTo>
                  <a:pt x="159106" y="23197"/>
                </a:lnTo>
                <a:lnTo>
                  <a:pt x="40462" y="5883"/>
                </a:lnTo>
                <a:lnTo>
                  <a:pt x="0" y="0"/>
                </a:lnTo>
                <a:lnTo>
                  <a:pt x="0" y="652830"/>
                </a:lnTo>
                <a:lnTo>
                  <a:pt x="0" y="652830"/>
                </a:lnTo>
                <a:lnTo>
                  <a:pt x="0" y="7809953"/>
                </a:lnTo>
                <a:lnTo>
                  <a:pt x="6857999" y="7809953"/>
                </a:lnTo>
                <a:lnTo>
                  <a:pt x="6857999" y="13447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Smiling face with solid fill con relleno sólido" id="274" name="Google Shape;274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5270" y="485774"/>
            <a:ext cx="1993999" cy="1993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 chart con relleno sólido" id="275" name="Google Shape;275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49506" y="485774"/>
            <a:ext cx="1993999" cy="199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6"/>
          <p:cNvSpPr/>
          <p:nvPr/>
        </p:nvSpPr>
        <p:spPr>
          <a:xfrm flipH="1">
            <a:off x="5597760" y="0"/>
            <a:ext cx="419604" cy="2782230"/>
          </a:xfrm>
          <a:custGeom>
            <a:rect b="b" l="l" r="r" t="t"/>
            <a:pathLst>
              <a:path extrusionOk="0" h="3709642" w="55947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Hierarchy con relleno sólido" id="277" name="Google Shape;277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37389" y="2626020"/>
            <a:ext cx="1993999" cy="199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7"/>
          <p:cNvPicPr preferRelativeResize="0"/>
          <p:nvPr/>
        </p:nvPicPr>
        <p:blipFill rotWithShape="1">
          <a:blip r:embed="rId4">
            <a:alphaModFix/>
          </a:blip>
          <a:srcRect b="0" l="3613" r="0" t="0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7"/>
          <p:cNvPicPr preferRelativeResize="0"/>
          <p:nvPr/>
        </p:nvPicPr>
        <p:blipFill rotWithShape="1">
          <a:blip r:embed="rId5">
            <a:alphaModFix/>
          </a:blip>
          <a:srcRect b="0" l="35640" r="0" t="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7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5" name="Google Shape;285;p7"/>
          <p:cNvPicPr preferRelativeResize="0"/>
          <p:nvPr/>
        </p:nvPicPr>
        <p:blipFill rotWithShape="1">
          <a:blip r:embed="rId6">
            <a:alphaModFix/>
          </a:blip>
          <a:srcRect b="0" l="0" r="0" t="28812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7"/>
          <p:cNvPicPr preferRelativeResize="0"/>
          <p:nvPr/>
        </p:nvPicPr>
        <p:blipFill rotWithShape="1">
          <a:blip r:embed="rId7">
            <a:alphaModFix/>
          </a:blip>
          <a:srcRect b="23320" l="0" r="0" t="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7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8" name="Google Shape;288;p7"/>
          <p:cNvSpPr txBox="1"/>
          <p:nvPr/>
        </p:nvSpPr>
        <p:spPr>
          <a:xfrm>
            <a:off x="5857463" y="1085850"/>
            <a:ext cx="2800762" cy="23227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SzPts val="2800"/>
              <a:buFont typeface="Century Gothic"/>
              <a:buNone/>
            </a:pPr>
            <a:r>
              <a:rPr b="0" i="0" lang="en-US" sz="410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Especifico</a:t>
            </a:r>
            <a:endParaRPr b="0" i="0" sz="4100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9" name="Google Shape;289;p7"/>
          <p:cNvSpPr/>
          <p:nvPr/>
        </p:nvSpPr>
        <p:spPr>
          <a:xfrm>
            <a:off x="0" y="0"/>
            <a:ext cx="5857465" cy="5143500"/>
          </a:xfrm>
          <a:custGeom>
            <a:rect b="b" l="l" r="r" t="t"/>
            <a:pathLst>
              <a:path extrusionOk="0" h="6858000" w="7809954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0" name="Google Shape;290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0844" y="1889862"/>
            <a:ext cx="2278762" cy="1440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432619" y="1794105"/>
            <a:ext cx="2278761" cy="140577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7"/>
          <p:cNvSpPr/>
          <p:nvPr/>
        </p:nvSpPr>
        <p:spPr>
          <a:xfrm flipH="1">
            <a:off x="5597760" y="0"/>
            <a:ext cx="419604" cy="2782230"/>
          </a:xfrm>
          <a:custGeom>
            <a:rect b="b" l="l" r="r" t="t"/>
            <a:pathLst>
              <a:path extrusionOk="0" h="3709642" w="55947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3" name="Google Shape;293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89351" y="3349395"/>
            <a:ext cx="2278761" cy="1393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409155" y="304137"/>
            <a:ext cx="3039152" cy="1393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8"/>
          <p:cNvPicPr preferRelativeResize="0"/>
          <p:nvPr/>
        </p:nvPicPr>
        <p:blipFill rotWithShape="1">
          <a:blip r:embed="rId3">
            <a:alphaModFix/>
          </a:blip>
          <a:srcRect b="0" l="3613" r="0" t="0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8"/>
          <p:cNvPicPr preferRelativeResize="0"/>
          <p:nvPr/>
        </p:nvPicPr>
        <p:blipFill rotWithShape="1">
          <a:blip r:embed="rId4">
            <a:alphaModFix/>
          </a:blip>
          <a:srcRect b="0" l="35640" r="0" t="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8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>
            <a:gsLst>
              <a:gs pos="0">
                <a:srgbClr val="F3F3F3">
                  <a:alpha val="6666"/>
                </a:srgbClr>
              </a:gs>
              <a:gs pos="36000">
                <a:srgbClr val="F3F3F3">
                  <a:alpha val="5882"/>
                </a:srgbClr>
              </a:gs>
              <a:gs pos="69000">
                <a:srgbClr val="F3F3F3">
                  <a:alpha val="0"/>
                </a:srgbClr>
              </a:gs>
              <a:gs pos="100000">
                <a:srgbClr val="F3F3F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2" name="Google Shape;302;p8"/>
          <p:cNvPicPr preferRelativeResize="0"/>
          <p:nvPr/>
        </p:nvPicPr>
        <p:blipFill rotWithShape="1">
          <a:blip r:embed="rId5">
            <a:alphaModFix/>
          </a:blip>
          <a:srcRect b="0" l="0" r="0" t="28812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8"/>
          <p:cNvPicPr preferRelativeResize="0"/>
          <p:nvPr/>
        </p:nvPicPr>
        <p:blipFill rotWithShape="1">
          <a:blip r:embed="rId6">
            <a:alphaModFix/>
          </a:blip>
          <a:srcRect b="23320" l="0" r="0" t="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8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5" name="Google Shape;305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6" name="Google Shape;306;p8"/>
          <p:cNvSpPr txBox="1"/>
          <p:nvPr>
            <p:ph type="title"/>
          </p:nvPr>
        </p:nvSpPr>
        <p:spPr>
          <a:xfrm>
            <a:off x="5539475" y="994410"/>
            <a:ext cx="3118750" cy="22998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800"/>
              <a:buFont typeface="Century Gothic"/>
              <a:buNone/>
            </a:pPr>
            <a:r>
              <a:rPr b="0" i="0" lang="en-US" sz="35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Arquitectura</a:t>
            </a:r>
            <a:endParaRPr/>
          </a:p>
        </p:txBody>
      </p:sp>
      <p:sp>
        <p:nvSpPr>
          <p:cNvPr id="307" name="Google Shape;307;p8"/>
          <p:cNvSpPr/>
          <p:nvPr/>
        </p:nvSpPr>
        <p:spPr>
          <a:xfrm flipH="1">
            <a:off x="4987234" y="0"/>
            <a:ext cx="419604" cy="2782230"/>
          </a:xfrm>
          <a:custGeom>
            <a:rect b="b" l="l" r="r" t="t"/>
            <a:pathLst>
              <a:path extrusionOk="0" h="3709642" w="55947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8" name="Google Shape;308;p8"/>
          <p:cNvSpPr/>
          <p:nvPr/>
        </p:nvSpPr>
        <p:spPr>
          <a:xfrm flipH="1" rot="5400000">
            <a:off x="51720" y="-51720"/>
            <a:ext cx="5143501" cy="5246939"/>
          </a:xfrm>
          <a:custGeom>
            <a:rect b="b" l="l" r="r" t="t"/>
            <a:pathLst>
              <a:path extrusionOk="0" h="6995918" w="6858001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905354"/>
                </a:lnTo>
                <a:lnTo>
                  <a:pt x="0" y="905354"/>
                </a:lnTo>
                <a:lnTo>
                  <a:pt x="0" y="6995918"/>
                </a:lnTo>
                <a:lnTo>
                  <a:pt x="6858000" y="6995918"/>
                </a:lnTo>
                <a:lnTo>
                  <a:pt x="6858000" y="134471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9" name="Google Shape;309;p8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0" name="Google Shape;310;p8" title="Diagrama_de_Contexto.drawio.png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2890" y="794566"/>
            <a:ext cx="4087918" cy="3554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9"/>
          <p:cNvPicPr preferRelativeResize="0"/>
          <p:nvPr/>
        </p:nvPicPr>
        <p:blipFill rotWithShape="1">
          <a:blip r:embed="rId3">
            <a:alphaModFix/>
          </a:blip>
          <a:srcRect b="0" l="3613" r="0" t="0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9"/>
          <p:cNvPicPr preferRelativeResize="0"/>
          <p:nvPr/>
        </p:nvPicPr>
        <p:blipFill rotWithShape="1">
          <a:blip r:embed="rId4">
            <a:alphaModFix/>
          </a:blip>
          <a:srcRect b="0" l="35640" r="0" t="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9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>
            <a:gsLst>
              <a:gs pos="0">
                <a:srgbClr val="F3F3F3">
                  <a:alpha val="6666"/>
                </a:srgbClr>
              </a:gs>
              <a:gs pos="36000">
                <a:srgbClr val="F3F3F3">
                  <a:alpha val="5882"/>
                </a:srgbClr>
              </a:gs>
              <a:gs pos="69000">
                <a:srgbClr val="F3F3F3">
                  <a:alpha val="0"/>
                </a:srgbClr>
              </a:gs>
              <a:gs pos="100000">
                <a:srgbClr val="F3F3F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8" name="Google Shape;318;p9"/>
          <p:cNvPicPr preferRelativeResize="0"/>
          <p:nvPr/>
        </p:nvPicPr>
        <p:blipFill rotWithShape="1">
          <a:blip r:embed="rId5">
            <a:alphaModFix/>
          </a:blip>
          <a:srcRect b="0" l="0" r="0" t="28812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9"/>
          <p:cNvPicPr preferRelativeResize="0"/>
          <p:nvPr/>
        </p:nvPicPr>
        <p:blipFill rotWithShape="1">
          <a:blip r:embed="rId6">
            <a:alphaModFix/>
          </a:blip>
          <a:srcRect b="23320" l="0" r="0" t="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9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1" name="Google Shape;321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2" name="Google Shape;322;p9"/>
          <p:cNvSpPr txBox="1"/>
          <p:nvPr>
            <p:ph type="title"/>
          </p:nvPr>
        </p:nvSpPr>
        <p:spPr>
          <a:xfrm>
            <a:off x="5539475" y="994410"/>
            <a:ext cx="3118750" cy="22998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800"/>
              <a:buFont typeface="Century Gothic"/>
              <a:buNone/>
            </a:pPr>
            <a:r>
              <a:rPr lang="en-US" sz="3500">
                <a:solidFill>
                  <a:srgbClr val="EBEBEB"/>
                </a:solidFill>
              </a:rPr>
              <a:t>T</a:t>
            </a:r>
            <a:r>
              <a:rPr b="0" i="0" lang="en-US" sz="35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ecnologia</a:t>
            </a:r>
            <a:endParaRPr b="0" i="0" sz="3500">
              <a:solidFill>
                <a:srgbClr val="EBEBE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3" name="Google Shape;323;p9"/>
          <p:cNvSpPr/>
          <p:nvPr/>
        </p:nvSpPr>
        <p:spPr>
          <a:xfrm flipH="1">
            <a:off x="4987234" y="0"/>
            <a:ext cx="419604" cy="2782230"/>
          </a:xfrm>
          <a:custGeom>
            <a:rect b="b" l="l" r="r" t="t"/>
            <a:pathLst>
              <a:path extrusionOk="0" h="3709642" w="55947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4" name="Google Shape;324;p9"/>
          <p:cNvSpPr/>
          <p:nvPr/>
        </p:nvSpPr>
        <p:spPr>
          <a:xfrm flipH="1" rot="5400000">
            <a:off x="51720" y="-51720"/>
            <a:ext cx="5143501" cy="5246939"/>
          </a:xfrm>
          <a:custGeom>
            <a:rect b="b" l="l" r="r" t="t"/>
            <a:pathLst>
              <a:path extrusionOk="0" h="6995918" w="6858001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905354"/>
                </a:lnTo>
                <a:lnTo>
                  <a:pt x="0" y="905354"/>
                </a:lnTo>
                <a:lnTo>
                  <a:pt x="0" y="6995918"/>
                </a:lnTo>
                <a:lnTo>
                  <a:pt x="6858000" y="6995918"/>
                </a:lnTo>
                <a:lnTo>
                  <a:pt x="6858000" y="134471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5" name="Google Shape;325;p9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Django Logo - símbolo, significado logotipo, historia, PNG" id="326" name="Google Shape;326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0146" y="1096371"/>
            <a:ext cx="2012374" cy="12541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somnia: The Ultimate API Testing Tool - NashTech Blog" id="327" name="Google Shape;327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3137" y="2195563"/>
            <a:ext cx="3800007" cy="117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595157" y="1308402"/>
            <a:ext cx="1128434" cy="860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9"/>
          <p:cNvPicPr preferRelativeResize="0"/>
          <p:nvPr/>
        </p:nvPicPr>
        <p:blipFill rotWithShape="1">
          <a:blip r:embed="rId11">
            <a:alphaModFix/>
          </a:blip>
          <a:srcRect b="15398" l="9739" r="9899" t="16702"/>
          <a:stretch/>
        </p:blipFill>
        <p:spPr>
          <a:xfrm>
            <a:off x="595732" y="384053"/>
            <a:ext cx="1470867" cy="8081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tGPT - Wikipedia, la enciclopedia libre" id="330" name="Google Shape;330;p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510519" y="3632421"/>
            <a:ext cx="1120973" cy="11209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ackbox AI logo generated by AI logo maker - Logomakerr.ai" id="331" name="Google Shape;331;p9"/>
          <p:cNvPicPr preferRelativeResize="0"/>
          <p:nvPr/>
        </p:nvPicPr>
        <p:blipFill rotWithShape="1">
          <a:blip r:embed="rId13">
            <a:alphaModFix/>
          </a:blip>
          <a:srcRect b="16827" l="14728" r="14633" t="22509"/>
          <a:stretch/>
        </p:blipFill>
        <p:spPr>
          <a:xfrm>
            <a:off x="424860" y="3632421"/>
            <a:ext cx="1742643" cy="1120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224884" y="1041802"/>
            <a:ext cx="2420611" cy="1272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